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4"/>
  </p:sldMasterIdLst>
  <p:notesMasterIdLst>
    <p:notesMasterId r:id="rId96"/>
  </p:notesMasterIdLst>
  <p:handoutMasterIdLst>
    <p:handoutMasterId r:id="rId97"/>
  </p:handoutMasterIdLst>
  <p:sldIdLst>
    <p:sldId id="383" r:id="rId5"/>
    <p:sldId id="522" r:id="rId6"/>
    <p:sldId id="523" r:id="rId7"/>
    <p:sldId id="568" r:id="rId8"/>
    <p:sldId id="574" r:id="rId9"/>
    <p:sldId id="575" r:id="rId10"/>
    <p:sldId id="569" r:id="rId11"/>
    <p:sldId id="597" r:id="rId12"/>
    <p:sldId id="572" r:id="rId13"/>
    <p:sldId id="573" r:id="rId14"/>
    <p:sldId id="646" r:id="rId15"/>
    <p:sldId id="578" r:id="rId16"/>
    <p:sldId id="579" r:id="rId17"/>
    <p:sldId id="647" r:id="rId18"/>
    <p:sldId id="613" r:id="rId19"/>
    <p:sldId id="564" r:id="rId20"/>
    <p:sldId id="565" r:id="rId21"/>
    <p:sldId id="528" r:id="rId22"/>
    <p:sldId id="530" r:id="rId23"/>
    <p:sldId id="561" r:id="rId24"/>
    <p:sldId id="562" r:id="rId25"/>
    <p:sldId id="532" r:id="rId26"/>
    <p:sldId id="533" r:id="rId27"/>
    <p:sldId id="582" r:id="rId28"/>
    <p:sldId id="649" r:id="rId29"/>
    <p:sldId id="583" r:id="rId30"/>
    <p:sldId id="581" r:id="rId31"/>
    <p:sldId id="584" r:id="rId32"/>
    <p:sldId id="585" r:id="rId33"/>
    <p:sldId id="589" r:id="rId34"/>
    <p:sldId id="588" r:id="rId35"/>
    <p:sldId id="591" r:id="rId36"/>
    <p:sldId id="537" r:id="rId37"/>
    <p:sldId id="544" r:id="rId38"/>
    <p:sldId id="543" r:id="rId39"/>
    <p:sldId id="545" r:id="rId40"/>
    <p:sldId id="580" r:id="rId41"/>
    <p:sldId id="549" r:id="rId42"/>
    <p:sldId id="551" r:id="rId43"/>
    <p:sldId id="552" r:id="rId44"/>
    <p:sldId id="553" r:id="rId45"/>
    <p:sldId id="555" r:id="rId46"/>
    <p:sldId id="556" r:id="rId47"/>
    <p:sldId id="640" r:id="rId48"/>
    <p:sldId id="416" r:id="rId49"/>
    <p:sldId id="596" r:id="rId50"/>
    <p:sldId id="558" r:id="rId51"/>
    <p:sldId id="644" r:id="rId52"/>
    <p:sldId id="645" r:id="rId53"/>
    <p:sldId id="650" r:id="rId54"/>
    <p:sldId id="651" r:id="rId55"/>
    <p:sldId id="652" r:id="rId56"/>
    <p:sldId id="653" r:id="rId57"/>
    <p:sldId id="654" r:id="rId58"/>
    <p:sldId id="655" r:id="rId59"/>
    <p:sldId id="656" r:id="rId60"/>
    <p:sldId id="657" r:id="rId61"/>
    <p:sldId id="658" r:id="rId62"/>
    <p:sldId id="659" r:id="rId63"/>
    <p:sldId id="660" r:id="rId64"/>
    <p:sldId id="661" r:id="rId65"/>
    <p:sldId id="662" r:id="rId66"/>
    <p:sldId id="663" r:id="rId67"/>
    <p:sldId id="664" r:id="rId68"/>
    <p:sldId id="665" r:id="rId69"/>
    <p:sldId id="666" r:id="rId70"/>
    <p:sldId id="667" r:id="rId71"/>
    <p:sldId id="668" r:id="rId72"/>
    <p:sldId id="669" r:id="rId73"/>
    <p:sldId id="670" r:id="rId74"/>
    <p:sldId id="671" r:id="rId75"/>
    <p:sldId id="672" r:id="rId76"/>
    <p:sldId id="673" r:id="rId77"/>
    <p:sldId id="674" r:id="rId78"/>
    <p:sldId id="675" r:id="rId79"/>
    <p:sldId id="676" r:id="rId80"/>
    <p:sldId id="677" r:id="rId81"/>
    <p:sldId id="678" r:id="rId82"/>
    <p:sldId id="679" r:id="rId83"/>
    <p:sldId id="680" r:id="rId84"/>
    <p:sldId id="681" r:id="rId85"/>
    <p:sldId id="682" r:id="rId86"/>
    <p:sldId id="683" r:id="rId87"/>
    <p:sldId id="684" r:id="rId88"/>
    <p:sldId id="685" r:id="rId89"/>
    <p:sldId id="686" r:id="rId90"/>
    <p:sldId id="687" r:id="rId91"/>
    <p:sldId id="688" r:id="rId92"/>
    <p:sldId id="689" r:id="rId93"/>
    <p:sldId id="546" r:id="rId94"/>
    <p:sldId id="602" r:id="rId95"/>
  </p:sldIdLst>
  <p:sldSz cx="9906000" cy="6858000" type="A4"/>
  <p:notesSz cx="6858000" cy="9144000"/>
  <p:embeddedFontLst>
    <p:embeddedFont>
      <p:font typeface="맑은 고딕" panose="020B0503020000020004" pitchFamily="50" charset="-127"/>
      <p:regular r:id="rId98"/>
      <p:bold r:id="rId99"/>
    </p:embeddedFont>
  </p:embeddedFontLst>
  <p:defaultTex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p:defaultTextStyle>
  <p:extLst>
    <p:ext uri="{521415D9-36F7-43E2-AB2F-B90AF26B5E84}">
      <p14:sectionLst xmlns:p14="http://schemas.microsoft.com/office/powerpoint/2010/main">
        <p14:section name="Base" id="{BC8C0612-AE87-4DD4-8C7F-F4D7E0CFA6E1}">
          <p14:sldIdLst>
            <p14:sldId id="383"/>
          </p14:sldIdLst>
        </p14:section>
        <p14:section name="PC" id="{904D96B2-B5D1-43BC-92F8-8E909F513CA4}">
          <p14:sldIdLst>
            <p14:sldId id="522"/>
            <p14:sldId id="523"/>
            <p14:sldId id="568"/>
            <p14:sldId id="574"/>
            <p14:sldId id="575"/>
            <p14:sldId id="569"/>
            <p14:sldId id="597"/>
            <p14:sldId id="572"/>
            <p14:sldId id="573"/>
            <p14:sldId id="646"/>
            <p14:sldId id="578"/>
            <p14:sldId id="579"/>
            <p14:sldId id="647"/>
            <p14:sldId id="613"/>
            <p14:sldId id="564"/>
            <p14:sldId id="565"/>
            <p14:sldId id="528"/>
            <p14:sldId id="530"/>
            <p14:sldId id="561"/>
            <p14:sldId id="562"/>
            <p14:sldId id="532"/>
            <p14:sldId id="533"/>
            <p14:sldId id="582"/>
            <p14:sldId id="649"/>
            <p14:sldId id="583"/>
            <p14:sldId id="581"/>
            <p14:sldId id="584"/>
            <p14:sldId id="585"/>
            <p14:sldId id="589"/>
            <p14:sldId id="588"/>
            <p14:sldId id="591"/>
            <p14:sldId id="537"/>
            <p14:sldId id="544"/>
            <p14:sldId id="543"/>
            <p14:sldId id="545"/>
            <p14:sldId id="580"/>
            <p14:sldId id="549"/>
            <p14:sldId id="551"/>
            <p14:sldId id="552"/>
            <p14:sldId id="553"/>
            <p14:sldId id="555"/>
            <p14:sldId id="556"/>
            <p14:sldId id="640"/>
            <p14:sldId id="416"/>
            <p14:sldId id="596"/>
            <p14:sldId id="558"/>
            <p14:sldId id="644"/>
            <p14:sldId id="645"/>
          </p14:sldIdLst>
        </p14:section>
        <p14:section name="Mobile" id="{D92EA211-F3B4-4F32-B9F8-9364A54F3B9C}">
          <p14:sldIdLst>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Lst>
        </p14:section>
        <p14:section name="Appendix" id="{E1C1FE50-130F-46E0-856E-71E46BAE6E34}">
          <p14:sldIdLst>
            <p14:sldId id="546"/>
            <p14:sldId id="602"/>
          </p14:sldIdLst>
        </p14:section>
      </p14:sectionLst>
    </p:ext>
    <p:ext uri="{EFAFB233-063F-42B5-8137-9DF3F51BA10A}">
      <p15:sldGuideLst xmlns:p15="http://schemas.microsoft.com/office/powerpoint/2012/main">
        <p15:guide id="1" orient="horz" pos="4156">
          <p15:clr>
            <a:srgbClr val="A4A3A4"/>
          </p15:clr>
        </p15:guide>
        <p15:guide id="2" orient="horz" pos="640" userDrawn="1">
          <p15:clr>
            <a:srgbClr val="A4A3A4"/>
          </p15:clr>
        </p15:guide>
        <p15:guide id="3" orient="horz" pos="1162" userDrawn="1">
          <p15:clr>
            <a:srgbClr val="A4A3A4"/>
          </p15:clr>
        </p15:guide>
        <p15:guide id="4" orient="horz" pos="4088">
          <p15:clr>
            <a:srgbClr val="A4A3A4"/>
          </p15:clr>
        </p15:guide>
        <p15:guide id="5" pos="6091">
          <p15:clr>
            <a:srgbClr val="A4A3A4"/>
          </p15:clr>
        </p15:guide>
        <p15:guide id="6" pos="149">
          <p15:clr>
            <a:srgbClr val="A4A3A4"/>
          </p15:clr>
        </p15:guide>
        <p15:guide id="7" pos="314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2971D2"/>
    <a:srgbClr val="F6F6F6"/>
    <a:srgbClr val="3A8DFB"/>
    <a:srgbClr val="F1F3F6"/>
    <a:srgbClr val="0000FF"/>
    <a:srgbClr val="03477F"/>
    <a:srgbClr val="05507D"/>
    <a:srgbClr val="8FCCF5"/>
    <a:srgbClr val="1594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7D17D-D0AB-4E45-B204-85803320B9CF}" v="33" dt="2025-10-28T07:33:32.903"/>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64" autoAdjust="0"/>
  </p:normalViewPr>
  <p:slideViewPr>
    <p:cSldViewPr snapToGrid="0">
      <p:cViewPr varScale="1">
        <p:scale>
          <a:sx n="122" d="100"/>
          <a:sy n="122" d="100"/>
        </p:scale>
        <p:origin x="912" y="90"/>
      </p:cViewPr>
      <p:guideLst>
        <p:guide orient="horz" pos="4156"/>
        <p:guide orient="horz" pos="640"/>
        <p:guide orient="horz" pos="1162"/>
        <p:guide orient="horz" pos="4088"/>
        <p:guide pos="6091"/>
        <p:guide pos="149"/>
        <p:guide pos="3143"/>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2.fntdata"/><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104"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font" Target="fonts/font1.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신동민(Shin, Dong-Min)" userId="cac0ec8f-f143-442f-9339-1b1c28aa2ad9" providerId="ADAL" clId="{61AFEF45-9CEB-47B5-BCB5-13AD97C8ADF5}"/>
    <pc:docChg chg="custSel modSld">
      <pc:chgData name="신동민(Shin, Dong-Min)" userId="cac0ec8f-f143-442f-9339-1b1c28aa2ad9" providerId="ADAL" clId="{61AFEF45-9CEB-47B5-BCB5-13AD97C8ADF5}" dt="2025-08-27T05:36:50.648" v="6" actId="20577"/>
      <pc:docMkLst>
        <pc:docMk/>
      </pc:docMkLst>
      <pc:sldChg chg="addSp modSp mod">
        <pc:chgData name="신동민(Shin, Dong-Min)" userId="cac0ec8f-f143-442f-9339-1b1c28aa2ad9" providerId="ADAL" clId="{61AFEF45-9CEB-47B5-BCB5-13AD97C8ADF5}" dt="2025-08-27T05:36:50.648" v="6" actId="20577"/>
        <pc:sldMkLst>
          <pc:docMk/>
          <pc:sldMk cId="3328173186" sldId="558"/>
        </pc:sldMkLst>
      </pc:sldChg>
    </pc:docChg>
  </pc:docChgLst>
  <pc:docChgLst>
    <pc:chgData name="김현식(Kim, Hyunsik)" userId="4a33f97a-4b2c-48b7-99ea-ead750774801" providerId="ADAL" clId="{AB0BA410-2397-4976-B018-2A93965E3E32}"/>
    <pc:docChg chg="modSld sldOrd modSection">
      <pc:chgData name="김현식(Kim, Hyunsik)" userId="4a33f97a-4b2c-48b7-99ea-ead750774801" providerId="ADAL" clId="{AB0BA410-2397-4976-B018-2A93965E3E32}" dt="2025-10-28T07:57:06.683" v="49"/>
      <pc:docMkLst>
        <pc:docMk/>
      </pc:docMkLst>
      <pc:sldChg chg="modSp mod">
        <pc:chgData name="김현식(Kim, Hyunsik)" userId="4a33f97a-4b2c-48b7-99ea-ead750774801" providerId="ADAL" clId="{AB0BA410-2397-4976-B018-2A93965E3E32}" dt="2025-10-28T07:52:19.644" v="45" actId="20577"/>
        <pc:sldMkLst>
          <pc:docMk/>
          <pc:sldMk cId="3759269549" sldId="383"/>
        </pc:sldMkLst>
        <pc:spChg chg="mod">
          <ac:chgData name="김현식(Kim, Hyunsik)" userId="4a33f97a-4b2c-48b7-99ea-ead750774801" providerId="ADAL" clId="{AB0BA410-2397-4976-B018-2A93965E3E32}" dt="2025-10-28T07:52:19.644" v="45" actId="20577"/>
          <ac:spMkLst>
            <pc:docMk/>
            <pc:sldMk cId="3759269549" sldId="383"/>
            <ac:spMk id="54" creationId="{7AEDBD07-E04F-4A0B-84ED-91E542D835F3}"/>
          </ac:spMkLst>
        </pc:spChg>
      </pc:sldChg>
      <pc:sldChg chg="ord">
        <pc:chgData name="김현식(Kim, Hyunsik)" userId="4a33f97a-4b2c-48b7-99ea-ead750774801" providerId="ADAL" clId="{AB0BA410-2397-4976-B018-2A93965E3E32}" dt="2025-10-28T07:56:56.016" v="47"/>
        <pc:sldMkLst>
          <pc:docMk/>
          <pc:sldMk cId="4017867614" sldId="522"/>
        </pc:sldMkLst>
      </pc:sldChg>
      <pc:sldChg chg="ord">
        <pc:chgData name="김현식(Kim, Hyunsik)" userId="4a33f97a-4b2c-48b7-99ea-ead750774801" providerId="ADAL" clId="{AB0BA410-2397-4976-B018-2A93965E3E32}" dt="2025-10-28T07:56:56.016" v="47"/>
        <pc:sldMkLst>
          <pc:docMk/>
          <pc:sldMk cId="406956052" sldId="523"/>
        </pc:sldMkLst>
      </pc:sldChg>
      <pc:sldChg chg="modSp mod">
        <pc:chgData name="김현식(Kim, Hyunsik)" userId="4a33f97a-4b2c-48b7-99ea-ead750774801" providerId="ADAL" clId="{AB0BA410-2397-4976-B018-2A93965E3E32}" dt="2025-10-14T08:13:15.050" v="42"/>
        <pc:sldMkLst>
          <pc:docMk/>
          <pc:sldMk cId="2037488922" sldId="573"/>
        </pc:sldMkLst>
        <pc:spChg chg="mod">
          <ac:chgData name="김현식(Kim, Hyunsik)" userId="4a33f97a-4b2c-48b7-99ea-ead750774801" providerId="ADAL" clId="{AB0BA410-2397-4976-B018-2A93965E3E32}" dt="2025-10-14T08:13:15.050" v="42"/>
          <ac:spMkLst>
            <pc:docMk/>
            <pc:sldMk cId="2037488922" sldId="573"/>
            <ac:spMk id="6" creationId="{BE8F1016-0EB1-CF36-2DC9-1F8FC3D42495}"/>
          </ac:spMkLst>
        </pc:spChg>
      </pc:sldChg>
      <pc:sldChg chg="ord">
        <pc:chgData name="김현식(Kim, Hyunsik)" userId="4a33f97a-4b2c-48b7-99ea-ead750774801" providerId="ADAL" clId="{AB0BA410-2397-4976-B018-2A93965E3E32}" dt="2025-10-28T07:57:06.683" v="49"/>
        <pc:sldMkLst>
          <pc:docMk/>
          <pc:sldMk cId="254553046" sldId="650"/>
        </pc:sldMkLst>
      </pc:sldChg>
      <pc:sldChg chg="ord">
        <pc:chgData name="김현식(Kim, Hyunsik)" userId="4a33f97a-4b2c-48b7-99ea-ead750774801" providerId="ADAL" clId="{AB0BA410-2397-4976-B018-2A93965E3E32}" dt="2025-10-28T07:57:06.683" v="49"/>
        <pc:sldMkLst>
          <pc:docMk/>
          <pc:sldMk cId="4139121248" sldId="651"/>
        </pc:sldMkLst>
      </pc:sldChg>
    </pc:docChg>
  </pc:docChgLst>
  <pc:docChgLst>
    <pc:chgData name="신동민(Shin, Dong-Min)" userId="cac0ec8f-f143-442f-9339-1b1c28aa2ad9" providerId="ADAL" clId="{21ADAD8E-5F93-4CFA-BE0A-5C07ADD03D54}"/>
    <pc:docChg chg="undo custSel modSld">
      <pc:chgData name="신동민(Shin, Dong-Min)" userId="cac0ec8f-f143-442f-9339-1b1c28aa2ad9" providerId="ADAL" clId="{21ADAD8E-5F93-4CFA-BE0A-5C07ADD03D54}" dt="2025-08-27T04:14:38.407" v="3353"/>
      <pc:docMkLst>
        <pc:docMk/>
      </pc:docMkLst>
      <pc:sldChg chg="modSp mod">
        <pc:chgData name="신동민(Shin, Dong-Min)" userId="cac0ec8f-f143-442f-9339-1b1c28aa2ad9" providerId="ADAL" clId="{21ADAD8E-5F93-4CFA-BE0A-5C07ADD03D54}" dt="2025-08-27T03:17:21.218" v="17" actId="20577"/>
        <pc:sldMkLst>
          <pc:docMk/>
          <pc:sldMk cId="503739154" sldId="527"/>
        </pc:sldMkLst>
      </pc:sldChg>
      <pc:sldChg chg="addSp modSp mod">
        <pc:chgData name="신동민(Shin, Dong-Min)" userId="cac0ec8f-f143-442f-9339-1b1c28aa2ad9" providerId="ADAL" clId="{21ADAD8E-5F93-4CFA-BE0A-5C07ADD03D54}" dt="2025-08-27T03:25:11.712" v="106"/>
        <pc:sldMkLst>
          <pc:docMk/>
          <pc:sldMk cId="2363841011" sldId="530"/>
        </pc:sldMkLst>
      </pc:sldChg>
      <pc:sldChg chg="addSp modSp mod">
        <pc:chgData name="신동민(Shin, Dong-Min)" userId="cac0ec8f-f143-442f-9339-1b1c28aa2ad9" providerId="ADAL" clId="{21ADAD8E-5F93-4CFA-BE0A-5C07ADD03D54}" dt="2025-08-27T03:56:59.588" v="2588" actId="20577"/>
        <pc:sldMkLst>
          <pc:docMk/>
          <pc:sldMk cId="2542825086" sldId="533"/>
        </pc:sldMkLst>
      </pc:sldChg>
      <pc:sldChg chg="addSp modSp mod">
        <pc:chgData name="신동민(Shin, Dong-Min)" userId="cac0ec8f-f143-442f-9339-1b1c28aa2ad9" providerId="ADAL" clId="{21ADAD8E-5F93-4CFA-BE0A-5C07ADD03D54}" dt="2025-08-27T04:03:26.364" v="3215" actId="20577"/>
        <pc:sldMkLst>
          <pc:docMk/>
          <pc:sldMk cId="3645447900" sldId="536"/>
        </pc:sldMkLst>
      </pc:sldChg>
      <pc:sldChg chg="addSp delSp modSp mod">
        <pc:chgData name="신동민(Shin, Dong-Min)" userId="cac0ec8f-f143-442f-9339-1b1c28aa2ad9" providerId="ADAL" clId="{21ADAD8E-5F93-4CFA-BE0A-5C07ADD03D54}" dt="2025-08-27T04:04:51.543" v="3286" actId="478"/>
        <pc:sldMkLst>
          <pc:docMk/>
          <pc:sldMk cId="3148943143" sldId="537"/>
        </pc:sldMkLst>
      </pc:sldChg>
      <pc:sldChg chg="addSp modSp">
        <pc:chgData name="신동민(Shin, Dong-Min)" userId="cac0ec8f-f143-442f-9339-1b1c28aa2ad9" providerId="ADAL" clId="{21ADAD8E-5F93-4CFA-BE0A-5C07ADD03D54}" dt="2025-08-27T03:21:39.314" v="29"/>
        <pc:sldMkLst>
          <pc:docMk/>
          <pc:sldMk cId="2666388360" sldId="543"/>
        </pc:sldMkLst>
      </pc:sldChg>
      <pc:sldChg chg="addSp modSp">
        <pc:chgData name="신동민(Shin, Dong-Min)" userId="cac0ec8f-f143-442f-9339-1b1c28aa2ad9" providerId="ADAL" clId="{21ADAD8E-5F93-4CFA-BE0A-5C07ADD03D54}" dt="2025-08-27T03:24:16.413" v="54" actId="166"/>
        <pc:sldMkLst>
          <pc:docMk/>
          <pc:sldMk cId="4027340123" sldId="544"/>
        </pc:sldMkLst>
      </pc:sldChg>
      <pc:sldChg chg="addSp modSp mod">
        <pc:chgData name="신동민(Shin, Dong-Min)" userId="cac0ec8f-f143-442f-9339-1b1c28aa2ad9" providerId="ADAL" clId="{21ADAD8E-5F93-4CFA-BE0A-5C07ADD03D54}" dt="2025-08-27T04:05:18.073" v="3302" actId="1038"/>
        <pc:sldMkLst>
          <pc:docMk/>
          <pc:sldMk cId="1110302150" sldId="545"/>
        </pc:sldMkLst>
      </pc:sldChg>
      <pc:sldChg chg="addSp modSp mod">
        <pc:chgData name="신동민(Shin, Dong-Min)" userId="cac0ec8f-f143-442f-9339-1b1c28aa2ad9" providerId="ADAL" clId="{21ADAD8E-5F93-4CFA-BE0A-5C07ADD03D54}" dt="2025-08-27T03:49:50.588" v="1976" actId="313"/>
        <pc:sldMkLst>
          <pc:docMk/>
          <pc:sldMk cId="1056911912" sldId="551"/>
        </pc:sldMkLst>
      </pc:sldChg>
      <pc:sldChg chg="modSp mod">
        <pc:chgData name="신동민(Shin, Dong-Min)" userId="cac0ec8f-f143-442f-9339-1b1c28aa2ad9" providerId="ADAL" clId="{21ADAD8E-5F93-4CFA-BE0A-5C07ADD03D54}" dt="2025-08-27T03:54:05.678" v="2174" actId="20577"/>
        <pc:sldMkLst>
          <pc:docMk/>
          <pc:sldMk cId="3751549084" sldId="552"/>
        </pc:sldMkLst>
      </pc:sldChg>
      <pc:sldChg chg="addSp modSp">
        <pc:chgData name="신동민(Shin, Dong-Min)" userId="cac0ec8f-f143-442f-9339-1b1c28aa2ad9" providerId="ADAL" clId="{21ADAD8E-5F93-4CFA-BE0A-5C07ADD03D54}" dt="2025-08-27T03:18:24.802" v="18"/>
        <pc:sldMkLst>
          <pc:docMk/>
          <pc:sldMk cId="3585049470" sldId="553"/>
        </pc:sldMkLst>
      </pc:sldChg>
      <pc:sldChg chg="modSp mod">
        <pc:chgData name="신동민(Shin, Dong-Min)" userId="cac0ec8f-f143-442f-9339-1b1c28aa2ad9" providerId="ADAL" clId="{21ADAD8E-5F93-4CFA-BE0A-5C07ADD03D54}" dt="2025-08-27T04:06:37.550" v="3330" actId="20577"/>
        <pc:sldMkLst>
          <pc:docMk/>
          <pc:sldMk cId="1463941676" sldId="554"/>
        </pc:sldMkLst>
      </pc:sldChg>
      <pc:sldChg chg="addSp modSp">
        <pc:chgData name="신동민(Shin, Dong-Min)" userId="cac0ec8f-f143-442f-9339-1b1c28aa2ad9" providerId="ADAL" clId="{21ADAD8E-5F93-4CFA-BE0A-5C07ADD03D54}" dt="2025-08-27T03:21:04.666" v="22"/>
        <pc:sldMkLst>
          <pc:docMk/>
          <pc:sldMk cId="3674894528" sldId="555"/>
        </pc:sldMkLst>
      </pc:sldChg>
      <pc:sldChg chg="addSp modSp mod">
        <pc:chgData name="신동민(Shin, Dong-Min)" userId="cac0ec8f-f143-442f-9339-1b1c28aa2ad9" providerId="ADAL" clId="{21ADAD8E-5F93-4CFA-BE0A-5C07ADD03D54}" dt="2025-08-27T03:18:45.817" v="21" actId="166"/>
        <pc:sldMkLst>
          <pc:docMk/>
          <pc:sldMk cId="2463509154" sldId="556"/>
        </pc:sldMkLst>
      </pc:sldChg>
      <pc:sldChg chg="addSp delSp modSp mod">
        <pc:chgData name="신동민(Shin, Dong-Min)" userId="cac0ec8f-f143-442f-9339-1b1c28aa2ad9" providerId="ADAL" clId="{21ADAD8E-5F93-4CFA-BE0A-5C07ADD03D54}" dt="2025-08-27T04:14:38.407" v="3353"/>
        <pc:sldMkLst>
          <pc:docMk/>
          <pc:sldMk cId="3708990960" sldId="560"/>
        </pc:sldMkLst>
      </pc:sldChg>
      <pc:sldChg chg="modSp mod">
        <pc:chgData name="신동민(Shin, Dong-Min)" userId="cac0ec8f-f143-442f-9339-1b1c28aa2ad9" providerId="ADAL" clId="{21ADAD8E-5F93-4CFA-BE0A-5C07ADD03D54}" dt="2025-08-27T03:36:16.081" v="1188" actId="20577"/>
        <pc:sldMkLst>
          <pc:docMk/>
          <pc:sldMk cId="2818106031" sldId="561"/>
        </pc:sldMkLst>
      </pc:sldChg>
      <pc:sldChg chg="addSp modSp mod">
        <pc:chgData name="신동민(Shin, Dong-Min)" userId="cac0ec8f-f143-442f-9339-1b1c28aa2ad9" providerId="ADAL" clId="{21ADAD8E-5F93-4CFA-BE0A-5C07ADD03D54}" dt="2025-08-27T03:39:14.143" v="1251" actId="6549"/>
        <pc:sldMkLst>
          <pc:docMk/>
          <pc:sldMk cId="1524216755" sldId="562"/>
        </pc:sldMkLst>
      </pc:sldChg>
    </pc:docChg>
  </pc:docChgLst>
  <pc:docChgLst>
    <pc:chgData name="신동민(Shin, Dong-Min)" userId="cac0ec8f-f143-442f-9339-1b1c28aa2ad9" providerId="ADAL" clId="{0DAEB6E6-135F-470A-9A83-4CE2C1DFA9B6}"/>
    <pc:docChg chg="modSld">
      <pc:chgData name="신동민(Shin, Dong-Min)" userId="cac0ec8f-f143-442f-9339-1b1c28aa2ad9" providerId="ADAL" clId="{0DAEB6E6-135F-470A-9A83-4CE2C1DFA9B6}" dt="2025-10-14T09:54:03.827" v="15" actId="20577"/>
      <pc:docMkLst>
        <pc:docMk/>
      </pc:docMkLst>
      <pc:sldChg chg="modSp mod">
        <pc:chgData name="신동민(Shin, Dong-Min)" userId="cac0ec8f-f143-442f-9339-1b1c28aa2ad9" providerId="ADAL" clId="{0DAEB6E6-135F-470A-9A83-4CE2C1DFA9B6}" dt="2025-10-14T09:54:03.827" v="15" actId="20577"/>
        <pc:sldMkLst>
          <pc:docMk/>
          <pc:sldMk cId="365695444" sldId="575"/>
        </pc:sldMkLst>
        <pc:spChg chg="mod">
          <ac:chgData name="신동민(Shin, Dong-Min)" userId="cac0ec8f-f143-442f-9339-1b1c28aa2ad9" providerId="ADAL" clId="{0DAEB6E6-135F-470A-9A83-4CE2C1DFA9B6}" dt="2025-10-14T09:54:03.827" v="15" actId="20577"/>
          <ac:spMkLst>
            <pc:docMk/>
            <pc:sldMk cId="365695444" sldId="575"/>
            <ac:spMk id="6" creationId="{E6F3C436-3A33-EBD5-7523-A5A21CA8C8C8}"/>
          </ac:spMkLst>
        </pc:spChg>
      </pc:sldChg>
    </pc:docChg>
  </pc:docChgLst>
  <pc:docChgLst>
    <pc:chgData name="고유미(Ko, Yumi)" userId="eb6dfdfc-cde1-4366-b36b-7532daf0714e" providerId="ADAL" clId="{AD653954-9286-4BBE-BDD6-D84627C6ADCC}"/>
    <pc:docChg chg="undo redo custSel modSld">
      <pc:chgData name="고유미(Ko, Yumi)" userId="eb6dfdfc-cde1-4366-b36b-7532daf0714e" providerId="ADAL" clId="{AD653954-9286-4BBE-BDD6-D84627C6ADCC}" dt="2025-08-27T04:58:48.931" v="85" actId="20577"/>
      <pc:docMkLst>
        <pc:docMk/>
      </pc:docMkLst>
      <pc:sldChg chg="modSp mod">
        <pc:chgData name="고유미(Ko, Yumi)" userId="eb6dfdfc-cde1-4366-b36b-7532daf0714e" providerId="ADAL" clId="{AD653954-9286-4BBE-BDD6-D84627C6ADCC}" dt="2025-08-27T04:58:48.931" v="85" actId="20577"/>
        <pc:sldMkLst>
          <pc:docMk/>
          <pc:sldMk cId="503739154" sldId="527"/>
        </pc:sldMkLst>
      </pc:sldChg>
      <pc:sldChg chg="modSp mod">
        <pc:chgData name="고유미(Ko, Yumi)" userId="eb6dfdfc-cde1-4366-b36b-7532daf0714e" providerId="ADAL" clId="{AD653954-9286-4BBE-BDD6-D84627C6ADCC}" dt="2025-08-27T04:58:44.015" v="82" actId="1076"/>
        <pc:sldMkLst>
          <pc:docMk/>
          <pc:sldMk cId="3708990960" sldId="560"/>
        </pc:sldMkLst>
      </pc:sldChg>
    </pc:docChg>
  </pc:docChgLst>
  <pc:docChgLst>
    <pc:chgData name="신동민(Shin, Dong-Min)" userId="cac0ec8f-f143-442f-9339-1b1c28aa2ad9" providerId="ADAL" clId="{EA6999EC-18A2-43D0-ABEB-EF0D4C313D17}"/>
    <pc:docChg chg="undo redo custSel addSld delSld modSld sldOrd addSection delSection modSection">
      <pc:chgData name="신동민(Shin, Dong-Min)" userId="cac0ec8f-f143-442f-9339-1b1c28aa2ad9" providerId="ADAL" clId="{EA6999EC-18A2-43D0-ABEB-EF0D4C313D17}" dt="2025-10-28T07:33:32.903" v="25319"/>
      <pc:docMkLst>
        <pc:docMk/>
      </pc:docMkLst>
      <pc:sldChg chg="modSp mod">
        <pc:chgData name="신동민(Shin, Dong-Min)" userId="cac0ec8f-f143-442f-9339-1b1c28aa2ad9" providerId="ADAL" clId="{EA6999EC-18A2-43D0-ABEB-EF0D4C313D17}" dt="2025-10-28T07:15:30.584" v="25230"/>
        <pc:sldMkLst>
          <pc:docMk/>
          <pc:sldMk cId="3759269549" sldId="383"/>
        </pc:sldMkLst>
        <pc:spChg chg="mod">
          <ac:chgData name="신동민(Shin, Dong-Min)" userId="cac0ec8f-f143-442f-9339-1b1c28aa2ad9" providerId="ADAL" clId="{EA6999EC-18A2-43D0-ABEB-EF0D4C313D17}" dt="2025-10-28T07:15:23.151" v="25212"/>
          <ac:spMkLst>
            <pc:docMk/>
            <pc:sldMk cId="3759269549" sldId="383"/>
            <ac:spMk id="54" creationId="{7AEDBD07-E04F-4A0B-84ED-91E542D835F3}"/>
          </ac:spMkLst>
        </pc:spChg>
        <pc:spChg chg="mod">
          <ac:chgData name="신동민(Shin, Dong-Min)" userId="cac0ec8f-f143-442f-9339-1b1c28aa2ad9" providerId="ADAL" clId="{EA6999EC-18A2-43D0-ABEB-EF0D4C313D17}" dt="2025-10-28T07:15:30.584" v="25230"/>
          <ac:spMkLst>
            <pc:docMk/>
            <pc:sldMk cId="3759269549" sldId="383"/>
            <ac:spMk id="55" creationId="{B78443A4-87A2-4397-B1D5-F924D6A87B61}"/>
          </ac:spMkLst>
        </pc:spChg>
        <pc:spChg chg="mod">
          <ac:chgData name="신동민(Shin, Dong-Min)" userId="cac0ec8f-f143-442f-9339-1b1c28aa2ad9" providerId="ADAL" clId="{EA6999EC-18A2-43D0-ABEB-EF0D4C313D17}" dt="2025-10-28T07:15:23.151" v="25212"/>
          <ac:spMkLst>
            <pc:docMk/>
            <pc:sldMk cId="3759269549" sldId="383"/>
            <ac:spMk id="61" creationId="{00000000-0000-0000-0000-000000000000}"/>
          </ac:spMkLst>
        </pc:spChg>
        <pc:grpChg chg="mod">
          <ac:chgData name="신동민(Shin, Dong-Min)" userId="cac0ec8f-f143-442f-9339-1b1c28aa2ad9" providerId="ADAL" clId="{EA6999EC-18A2-43D0-ABEB-EF0D4C313D17}" dt="2025-10-28T07:15:23.151" v="25212"/>
          <ac:grpSpMkLst>
            <pc:docMk/>
            <pc:sldMk cId="3759269549" sldId="383"/>
            <ac:grpSpMk id="7" creationId="{B723D954-D647-4868-B742-551A0E7B7DD7}"/>
          </ac:grpSpMkLst>
        </pc:grpChg>
      </pc:sldChg>
      <pc:sldChg chg="addSp delSp modSp mod">
        <pc:chgData name="신동민(Shin, Dong-Min)" userId="cac0ec8f-f143-442f-9339-1b1c28aa2ad9" providerId="ADAL" clId="{EA6999EC-18A2-43D0-ABEB-EF0D4C313D17}" dt="2025-10-22T17:27:27.678" v="24252" actId="14100"/>
        <pc:sldMkLst>
          <pc:docMk/>
          <pc:sldMk cId="1998111344" sldId="416"/>
        </pc:sldMkLst>
        <pc:spChg chg="mod">
          <ac:chgData name="신동민(Shin, Dong-Min)" userId="cac0ec8f-f143-442f-9339-1b1c28aa2ad9" providerId="ADAL" clId="{EA6999EC-18A2-43D0-ABEB-EF0D4C313D17}" dt="2025-10-22T02:44:46.831" v="18045" actId="20577"/>
          <ac:spMkLst>
            <pc:docMk/>
            <pc:sldMk cId="1998111344" sldId="416"/>
            <ac:spMk id="6" creationId="{8F1C442C-B570-9BD1-0DC5-01B927A1AD66}"/>
          </ac:spMkLst>
        </pc:spChg>
        <pc:spChg chg="add mod">
          <ac:chgData name="신동민(Shin, Dong-Min)" userId="cac0ec8f-f143-442f-9339-1b1c28aa2ad9" providerId="ADAL" clId="{EA6999EC-18A2-43D0-ABEB-EF0D4C313D17}" dt="2025-10-22T02:24:25.461" v="16757" actId="14100"/>
          <ac:spMkLst>
            <pc:docMk/>
            <pc:sldMk cId="1998111344" sldId="416"/>
            <ac:spMk id="18" creationId="{2C67EA29-F6C2-D595-9197-3EDE7B4CF0A8}"/>
          </ac:spMkLst>
        </pc:spChg>
        <pc:spChg chg="add mod">
          <ac:chgData name="신동민(Shin, Dong-Min)" userId="cac0ec8f-f143-442f-9339-1b1c28aa2ad9" providerId="ADAL" clId="{EA6999EC-18A2-43D0-ABEB-EF0D4C313D17}" dt="2025-10-22T02:26:09.700" v="16831" actId="20577"/>
          <ac:spMkLst>
            <pc:docMk/>
            <pc:sldMk cId="1998111344" sldId="416"/>
            <ac:spMk id="21" creationId="{EA914492-7208-43A6-227E-3C0D676BFAA5}"/>
          </ac:spMkLst>
        </pc:spChg>
        <pc:spChg chg="add mod">
          <ac:chgData name="신동민(Shin, Dong-Min)" userId="cac0ec8f-f143-442f-9339-1b1c28aa2ad9" providerId="ADAL" clId="{EA6999EC-18A2-43D0-ABEB-EF0D4C313D17}" dt="2025-10-22T02:24:45.606" v="16770" actId="14100"/>
          <ac:spMkLst>
            <pc:docMk/>
            <pc:sldMk cId="1998111344" sldId="416"/>
            <ac:spMk id="22" creationId="{EFD5CB29-EFAE-2C32-36F5-71858467492B}"/>
          </ac:spMkLst>
        </pc:spChg>
        <pc:spChg chg="add mod ord">
          <ac:chgData name="신동민(Shin, Dong-Min)" userId="cac0ec8f-f143-442f-9339-1b1c28aa2ad9" providerId="ADAL" clId="{EA6999EC-18A2-43D0-ABEB-EF0D4C313D17}" dt="2025-10-22T17:23:23.763" v="24204" actId="166"/>
          <ac:spMkLst>
            <pc:docMk/>
            <pc:sldMk cId="1998111344" sldId="416"/>
            <ac:spMk id="23" creationId="{B615F811-E0AB-64EB-3AC1-288963C936BC}"/>
          </ac:spMkLst>
        </pc:spChg>
        <pc:spChg chg="add mod">
          <ac:chgData name="신동민(Shin, Dong-Min)" userId="cac0ec8f-f143-442f-9339-1b1c28aa2ad9" providerId="ADAL" clId="{EA6999EC-18A2-43D0-ABEB-EF0D4C313D17}" dt="2025-10-22T02:36:34.920" v="17877" actId="1035"/>
          <ac:spMkLst>
            <pc:docMk/>
            <pc:sldMk cId="1998111344" sldId="416"/>
            <ac:spMk id="24" creationId="{84B2382B-7A17-DD95-DF6B-83CFEFDAE320}"/>
          </ac:spMkLst>
        </pc:spChg>
        <pc:spChg chg="add mod">
          <ac:chgData name="신동민(Shin, Dong-Min)" userId="cac0ec8f-f143-442f-9339-1b1c28aa2ad9" providerId="ADAL" clId="{EA6999EC-18A2-43D0-ABEB-EF0D4C313D17}" dt="2025-10-22T02:25:30.453" v="16801" actId="14100"/>
          <ac:spMkLst>
            <pc:docMk/>
            <pc:sldMk cId="1998111344" sldId="416"/>
            <ac:spMk id="26" creationId="{CE787FFD-AA13-FBC5-B76C-C72D50474567}"/>
          </ac:spMkLst>
        </pc:spChg>
        <pc:spChg chg="add mod">
          <ac:chgData name="신동민(Shin, Dong-Min)" userId="cac0ec8f-f143-442f-9339-1b1c28aa2ad9" providerId="ADAL" clId="{EA6999EC-18A2-43D0-ABEB-EF0D4C313D17}" dt="2025-10-22T02:26:12.287" v="16833" actId="20577"/>
          <ac:spMkLst>
            <pc:docMk/>
            <pc:sldMk cId="1998111344" sldId="416"/>
            <ac:spMk id="27" creationId="{FFD832E0-EAA1-0981-22B8-22A60CE807ED}"/>
          </ac:spMkLst>
        </pc:spChg>
        <pc:spChg chg="add mod">
          <ac:chgData name="신동민(Shin, Dong-Min)" userId="cac0ec8f-f143-442f-9339-1b1c28aa2ad9" providerId="ADAL" clId="{EA6999EC-18A2-43D0-ABEB-EF0D4C313D17}" dt="2025-10-22T02:26:14.605" v="16834" actId="20577"/>
          <ac:spMkLst>
            <pc:docMk/>
            <pc:sldMk cId="1998111344" sldId="416"/>
            <ac:spMk id="28" creationId="{E0354A96-AD9B-9493-5854-5E0BA62D870F}"/>
          </ac:spMkLst>
        </pc:spChg>
        <pc:spChg chg="add mod ord">
          <ac:chgData name="신동민(Shin, Dong-Min)" userId="cac0ec8f-f143-442f-9339-1b1c28aa2ad9" providerId="ADAL" clId="{EA6999EC-18A2-43D0-ABEB-EF0D4C313D17}" dt="2025-10-22T17:23:35.267" v="24208" actId="14100"/>
          <ac:spMkLst>
            <pc:docMk/>
            <pc:sldMk cId="1998111344" sldId="416"/>
            <ac:spMk id="31" creationId="{2CD7AEE7-3DED-B6F0-9BAC-A1922DFA938D}"/>
          </ac:spMkLst>
        </pc:spChg>
        <pc:spChg chg="add mod">
          <ac:chgData name="신동민(Shin, Dong-Min)" userId="cac0ec8f-f143-442f-9339-1b1c28aa2ad9" providerId="ADAL" clId="{EA6999EC-18A2-43D0-ABEB-EF0D4C313D17}" dt="2025-10-22T02:26:55.060" v="16895" actId="1038"/>
          <ac:spMkLst>
            <pc:docMk/>
            <pc:sldMk cId="1998111344" sldId="416"/>
            <ac:spMk id="32" creationId="{3D25AFD5-B9BC-0AA5-9FAA-C50F53254270}"/>
          </ac:spMkLst>
        </pc:spChg>
        <pc:grpChg chg="add mod">
          <ac:chgData name="신동민(Shin, Dong-Min)" userId="cac0ec8f-f143-442f-9339-1b1c28aa2ad9" providerId="ADAL" clId="{EA6999EC-18A2-43D0-ABEB-EF0D4C313D17}" dt="2025-10-22T02:39:17.433" v="17885" actId="571"/>
          <ac:grpSpMkLst>
            <pc:docMk/>
            <pc:sldMk cId="1998111344" sldId="416"/>
            <ac:grpSpMk id="15" creationId="{B682473C-A57A-A9FE-E5E7-A5E55CDA5A33}"/>
          </ac:grpSpMkLst>
        </pc:grpChg>
        <pc:graphicFrameChg chg="mod modGraphic">
          <ac:chgData name="신동민(Shin, Dong-Min)" userId="cac0ec8f-f143-442f-9339-1b1c28aa2ad9" providerId="ADAL" clId="{EA6999EC-18A2-43D0-ABEB-EF0D4C313D17}" dt="2025-10-22T02:17:15.351" v="16638" actId="20577"/>
          <ac:graphicFrameMkLst>
            <pc:docMk/>
            <pc:sldMk cId="1998111344" sldId="416"/>
            <ac:graphicFrameMk id="17" creationId="{668852C9-6658-0173-AD5F-51377BB61D58}"/>
          </ac:graphicFrameMkLst>
        </pc:graphicFrameChg>
        <pc:picChg chg="add mod ord">
          <ac:chgData name="신동민(Shin, Dong-Min)" userId="cac0ec8f-f143-442f-9339-1b1c28aa2ad9" providerId="ADAL" clId="{EA6999EC-18A2-43D0-ABEB-EF0D4C313D17}" dt="2025-10-22T02:39:20.733" v="17886" actId="552"/>
          <ac:picMkLst>
            <pc:docMk/>
            <pc:sldMk cId="1998111344" sldId="416"/>
            <ac:picMk id="4" creationId="{07A21DB9-0267-62B2-B230-67EDB33212A5}"/>
          </ac:picMkLst>
        </pc:picChg>
        <pc:picChg chg="add mod modCrop">
          <ac:chgData name="신동민(Shin, Dong-Min)" userId="cac0ec8f-f143-442f-9339-1b1c28aa2ad9" providerId="ADAL" clId="{EA6999EC-18A2-43D0-ABEB-EF0D4C313D17}" dt="2025-10-22T17:23:17.853" v="24203" actId="1036"/>
          <ac:picMkLst>
            <pc:docMk/>
            <pc:sldMk cId="1998111344" sldId="416"/>
            <ac:picMk id="7" creationId="{0DD9EDA5-7884-7BC6-5129-1272E101D8DF}"/>
          </ac:picMkLst>
        </pc:picChg>
        <pc:picChg chg="add mod ord modCrop">
          <ac:chgData name="신동민(Shin, Dong-Min)" userId="cac0ec8f-f143-442f-9339-1b1c28aa2ad9" providerId="ADAL" clId="{EA6999EC-18A2-43D0-ABEB-EF0D4C313D17}" dt="2025-10-22T02:39:17.433" v="17885" actId="571"/>
          <ac:picMkLst>
            <pc:docMk/>
            <pc:sldMk cId="1998111344" sldId="416"/>
            <ac:picMk id="8" creationId="{838261CC-E619-6356-67AE-A0E9E67A94AA}"/>
          </ac:picMkLst>
        </pc:picChg>
        <pc:picChg chg="add mod">
          <ac:chgData name="신동민(Shin, Dong-Min)" userId="cac0ec8f-f143-442f-9339-1b1c28aa2ad9" providerId="ADAL" clId="{EA6999EC-18A2-43D0-ABEB-EF0D4C313D17}" dt="2025-10-22T02:39:17.433" v="17885" actId="571"/>
          <ac:picMkLst>
            <pc:docMk/>
            <pc:sldMk cId="1998111344" sldId="416"/>
            <ac:picMk id="10" creationId="{F0AA5056-CB5F-4CEA-54E3-E734226E906E}"/>
          </ac:picMkLst>
        </pc:picChg>
        <pc:picChg chg="add mod">
          <ac:chgData name="신동민(Shin, Dong-Min)" userId="cac0ec8f-f143-442f-9339-1b1c28aa2ad9" providerId="ADAL" clId="{EA6999EC-18A2-43D0-ABEB-EF0D4C313D17}" dt="2025-10-22T17:24:29.708" v="24214" actId="1076"/>
          <ac:picMkLst>
            <pc:docMk/>
            <pc:sldMk cId="1998111344" sldId="416"/>
            <ac:picMk id="13" creationId="{16168B89-CF65-D9C7-1AE6-8FF4EB8DF9B8}"/>
          </ac:picMkLst>
        </pc:picChg>
        <pc:picChg chg="add mod ord">
          <ac:chgData name="신동민(Shin, Dong-Min)" userId="cac0ec8f-f143-442f-9339-1b1c28aa2ad9" providerId="ADAL" clId="{EA6999EC-18A2-43D0-ABEB-EF0D4C313D17}" dt="2025-10-22T02:39:25.258" v="17887" actId="166"/>
          <ac:picMkLst>
            <pc:docMk/>
            <pc:sldMk cId="1998111344" sldId="416"/>
            <ac:picMk id="14" creationId="{86A0A9A4-9B4F-9AC4-CE95-5D9256178764}"/>
          </ac:picMkLst>
        </pc:picChg>
        <pc:picChg chg="add mod">
          <ac:chgData name="신동민(Shin, Dong-Min)" userId="cac0ec8f-f143-442f-9339-1b1c28aa2ad9" providerId="ADAL" clId="{EA6999EC-18A2-43D0-ABEB-EF0D4C313D17}" dt="2025-10-22T17:25:05.561" v="24222" actId="1036"/>
          <ac:picMkLst>
            <pc:docMk/>
            <pc:sldMk cId="1998111344" sldId="416"/>
            <ac:picMk id="19" creationId="{26FA3149-2448-2F3D-9F24-D4505DCDC180}"/>
          </ac:picMkLst>
        </pc:picChg>
        <pc:picChg chg="add mod">
          <ac:chgData name="신동민(Shin, Dong-Min)" userId="cac0ec8f-f143-442f-9339-1b1c28aa2ad9" providerId="ADAL" clId="{EA6999EC-18A2-43D0-ABEB-EF0D4C313D17}" dt="2025-10-22T17:26:03.414" v="24230" actId="552"/>
          <ac:picMkLst>
            <pc:docMk/>
            <pc:sldMk cId="1998111344" sldId="416"/>
            <ac:picMk id="25" creationId="{4031E565-365F-13BB-087B-DD1901AF447A}"/>
          </ac:picMkLst>
        </pc:picChg>
        <pc:picChg chg="add mod">
          <ac:chgData name="신동민(Shin, Dong-Min)" userId="cac0ec8f-f143-442f-9339-1b1c28aa2ad9" providerId="ADAL" clId="{EA6999EC-18A2-43D0-ABEB-EF0D4C313D17}" dt="2025-10-22T17:26:32.596" v="24237" actId="1035"/>
          <ac:picMkLst>
            <pc:docMk/>
            <pc:sldMk cId="1998111344" sldId="416"/>
            <ac:picMk id="30" creationId="{D1B2AD96-19A5-9A1E-D1A1-685DE498119D}"/>
          </ac:picMkLst>
        </pc:picChg>
        <pc:picChg chg="add mod">
          <ac:chgData name="신동민(Shin, Dong-Min)" userId="cac0ec8f-f143-442f-9339-1b1c28aa2ad9" providerId="ADAL" clId="{EA6999EC-18A2-43D0-ABEB-EF0D4C313D17}" dt="2025-10-22T02:39:36.391" v="17889" actId="14100"/>
          <ac:picMkLst>
            <pc:docMk/>
            <pc:sldMk cId="1998111344" sldId="416"/>
            <ac:picMk id="34" creationId="{6F5206C5-B50C-B56C-CE9C-3D9AD415C5B5}"/>
          </ac:picMkLst>
        </pc:picChg>
        <pc:picChg chg="add mod">
          <ac:chgData name="신동민(Shin, Dong-Min)" userId="cac0ec8f-f143-442f-9339-1b1c28aa2ad9" providerId="ADAL" clId="{EA6999EC-18A2-43D0-ABEB-EF0D4C313D17}" dt="2025-10-22T17:27:21.940" v="24250" actId="554"/>
          <ac:picMkLst>
            <pc:docMk/>
            <pc:sldMk cId="1998111344" sldId="416"/>
            <ac:picMk id="35" creationId="{AF5357AF-79DE-EF71-26C4-90D4D31771AA}"/>
          </ac:picMkLst>
        </pc:picChg>
        <pc:picChg chg="add mod">
          <ac:chgData name="신동민(Shin, Dong-Min)" userId="cac0ec8f-f143-442f-9339-1b1c28aa2ad9" providerId="ADAL" clId="{EA6999EC-18A2-43D0-ABEB-EF0D4C313D17}" dt="2025-10-22T17:27:27.678" v="24252" actId="14100"/>
          <ac:picMkLst>
            <pc:docMk/>
            <pc:sldMk cId="1998111344" sldId="416"/>
            <ac:picMk id="37" creationId="{77EE25B6-B2E6-C42B-CC95-D19512815E1C}"/>
          </ac:picMkLst>
        </pc:picChg>
      </pc:sldChg>
      <pc:sldChg chg="addSp modSp mod">
        <pc:chgData name="신동민(Shin, Dong-Min)" userId="cac0ec8f-f143-442f-9339-1b1c28aa2ad9" providerId="ADAL" clId="{EA6999EC-18A2-43D0-ABEB-EF0D4C313D17}" dt="2025-10-28T07:26:17.743" v="25270"/>
        <pc:sldMkLst>
          <pc:docMk/>
          <pc:sldMk cId="4017867614" sldId="522"/>
        </pc:sldMkLst>
        <pc:spChg chg="mod">
          <ac:chgData name="신동민(Shin, Dong-Min)" userId="cac0ec8f-f143-442f-9339-1b1c28aa2ad9" providerId="ADAL" clId="{EA6999EC-18A2-43D0-ABEB-EF0D4C313D17}" dt="2025-10-28T07:16:27.383" v="25248"/>
          <ac:spMkLst>
            <pc:docMk/>
            <pc:sldMk cId="4017867614" sldId="522"/>
            <ac:spMk id="2" creationId="{80F54A15-1971-DA6E-D25B-69259FDC4551}"/>
          </ac:spMkLst>
        </pc:spChg>
        <pc:spChg chg="add mod">
          <ac:chgData name="신동민(Shin, Dong-Min)" userId="cac0ec8f-f143-442f-9339-1b1c28aa2ad9" providerId="ADAL" clId="{EA6999EC-18A2-43D0-ABEB-EF0D4C313D17}" dt="2025-10-28T07:26:17.743" v="25270"/>
          <ac:spMkLst>
            <pc:docMk/>
            <pc:sldMk cId="4017867614" sldId="522"/>
            <ac:spMk id="3" creationId="{F8259A85-82E8-8326-3EC0-0FEFBB6D63F2}"/>
          </ac:spMkLst>
        </pc:spChg>
        <pc:spChg chg="add mod">
          <ac:chgData name="신동민(Shin, Dong-Min)" userId="cac0ec8f-f143-442f-9339-1b1c28aa2ad9" providerId="ADAL" clId="{EA6999EC-18A2-43D0-ABEB-EF0D4C313D17}" dt="2025-10-28T07:26:17.743" v="25270"/>
          <ac:spMkLst>
            <pc:docMk/>
            <pc:sldMk cId="4017867614" sldId="522"/>
            <ac:spMk id="4" creationId="{C517D9F1-43D3-CAB5-2155-2AC7A96E1E08}"/>
          </ac:spMkLst>
        </pc:spChg>
        <pc:spChg chg="mod">
          <ac:chgData name="신동민(Shin, Dong-Min)" userId="cac0ec8f-f143-442f-9339-1b1c28aa2ad9" providerId="ADAL" clId="{EA6999EC-18A2-43D0-ABEB-EF0D4C313D17}" dt="2025-10-23T08:27:16.898" v="24491" actId="20577"/>
          <ac:spMkLst>
            <pc:docMk/>
            <pc:sldMk cId="4017867614" sldId="522"/>
            <ac:spMk id="12" creationId="{B5E30820-58C4-D19A-9B19-BEA01349BF33}"/>
          </ac:spMkLst>
        </pc:spChg>
        <pc:grpChg chg="mod">
          <ac:chgData name="신동민(Shin, Dong-Min)" userId="cac0ec8f-f143-442f-9339-1b1c28aa2ad9" providerId="ADAL" clId="{EA6999EC-18A2-43D0-ABEB-EF0D4C313D17}" dt="2025-10-16T06:15:19.605" v="5491" actId="1035"/>
          <ac:grpSpMkLst>
            <pc:docMk/>
            <pc:sldMk cId="4017867614" sldId="522"/>
            <ac:grpSpMk id="13" creationId="{26397387-E7C3-F643-100C-4A4036AB2EAE}"/>
          </ac:grpSpMkLst>
        </pc:grpChg>
      </pc:sldChg>
      <pc:sldChg chg="addSp delSp modSp mod">
        <pc:chgData name="신동민(Shin, Dong-Min)" userId="cac0ec8f-f143-442f-9339-1b1c28aa2ad9" providerId="ADAL" clId="{EA6999EC-18A2-43D0-ABEB-EF0D4C313D17}" dt="2025-10-28T07:26:23.913" v="25271"/>
        <pc:sldMkLst>
          <pc:docMk/>
          <pc:sldMk cId="406956052" sldId="523"/>
        </pc:sldMkLst>
        <pc:spChg chg="mod">
          <ac:chgData name="신동민(Shin, Dong-Min)" userId="cac0ec8f-f143-442f-9339-1b1c28aa2ad9" providerId="ADAL" clId="{EA6999EC-18A2-43D0-ABEB-EF0D4C313D17}" dt="2025-10-28T07:16:29.301" v="25249"/>
          <ac:spMkLst>
            <pc:docMk/>
            <pc:sldMk cId="406956052" sldId="523"/>
            <ac:spMk id="2" creationId="{C7562E38-28F8-0B4D-5D73-F397F6DFC3F0}"/>
          </ac:spMkLst>
        </pc:spChg>
        <pc:spChg chg="mod">
          <ac:chgData name="신동민(Shin, Dong-Min)" userId="cac0ec8f-f143-442f-9339-1b1c28aa2ad9" providerId="ADAL" clId="{EA6999EC-18A2-43D0-ABEB-EF0D4C313D17}" dt="2025-10-16T06:16:33.026" v="5527"/>
          <ac:spMkLst>
            <pc:docMk/>
            <pc:sldMk cId="406956052" sldId="523"/>
            <ac:spMk id="4" creationId="{9BB0A879-A632-D41E-9E71-8F81B86B1239}"/>
          </ac:spMkLst>
        </pc:spChg>
        <pc:spChg chg="mod">
          <ac:chgData name="신동민(Shin, Dong-Min)" userId="cac0ec8f-f143-442f-9339-1b1c28aa2ad9" providerId="ADAL" clId="{EA6999EC-18A2-43D0-ABEB-EF0D4C313D17}" dt="2025-10-16T06:16:29.901" v="5523"/>
          <ac:spMkLst>
            <pc:docMk/>
            <pc:sldMk cId="406956052" sldId="523"/>
            <ac:spMk id="6" creationId="{D0007BC0-E2F3-BACE-4433-C91789FDF076}"/>
          </ac:spMkLst>
        </pc:spChg>
        <pc:spChg chg="add mod">
          <ac:chgData name="신동민(Shin, Dong-Min)" userId="cac0ec8f-f143-442f-9339-1b1c28aa2ad9" providerId="ADAL" clId="{EA6999EC-18A2-43D0-ABEB-EF0D4C313D17}" dt="2025-10-28T07:26:23.913" v="25271"/>
          <ac:spMkLst>
            <pc:docMk/>
            <pc:sldMk cId="406956052" sldId="523"/>
            <ac:spMk id="7" creationId="{B40B3ADA-2825-DC45-9F85-631AE96BBBD6}"/>
          </ac:spMkLst>
        </pc:spChg>
        <pc:spChg chg="mod">
          <ac:chgData name="신동민(Shin, Dong-Min)" userId="cac0ec8f-f143-442f-9339-1b1c28aa2ad9" providerId="ADAL" clId="{EA6999EC-18A2-43D0-ABEB-EF0D4C313D17}" dt="2025-10-22T02:16:55.735" v="16637" actId="20577"/>
          <ac:spMkLst>
            <pc:docMk/>
            <pc:sldMk cId="406956052" sldId="523"/>
            <ac:spMk id="8" creationId="{2322743F-535E-2B71-4873-E95E7519D147}"/>
          </ac:spMkLst>
        </pc:spChg>
        <pc:spChg chg="add mod">
          <ac:chgData name="신동민(Shin, Dong-Min)" userId="cac0ec8f-f143-442f-9339-1b1c28aa2ad9" providerId="ADAL" clId="{EA6999EC-18A2-43D0-ABEB-EF0D4C313D17}" dt="2025-10-28T07:26:23.913" v="25271"/>
          <ac:spMkLst>
            <pc:docMk/>
            <pc:sldMk cId="406956052" sldId="523"/>
            <ac:spMk id="9" creationId="{D41D3956-1EF9-A23E-05B7-746B93839A2C}"/>
          </ac:spMkLst>
        </pc:spChg>
        <pc:spChg chg="add mod">
          <ac:chgData name="신동민(Shin, Dong-Min)" userId="cac0ec8f-f143-442f-9339-1b1c28aa2ad9" providerId="ADAL" clId="{EA6999EC-18A2-43D0-ABEB-EF0D4C313D17}" dt="2025-10-28T07:26:23.913" v="25271"/>
          <ac:spMkLst>
            <pc:docMk/>
            <pc:sldMk cId="406956052" sldId="523"/>
            <ac:spMk id="15" creationId="{84AA08C2-1282-833E-8526-450B5358A3CF}"/>
          </ac:spMkLst>
        </pc:spChg>
        <pc:spChg chg="add mod">
          <ac:chgData name="신동민(Shin, Dong-Min)" userId="cac0ec8f-f143-442f-9339-1b1c28aa2ad9" providerId="ADAL" clId="{EA6999EC-18A2-43D0-ABEB-EF0D4C313D17}" dt="2025-10-28T07:26:23.913" v="25271"/>
          <ac:spMkLst>
            <pc:docMk/>
            <pc:sldMk cId="406956052" sldId="523"/>
            <ac:spMk id="16" creationId="{D916964D-3B2F-A538-AC6C-706F956065CF}"/>
          </ac:spMkLst>
        </pc:spChg>
        <pc:grpChg chg="add mod">
          <ac:chgData name="신동민(Shin, Dong-Min)" userId="cac0ec8f-f143-442f-9339-1b1c28aa2ad9" providerId="ADAL" clId="{EA6999EC-18A2-43D0-ABEB-EF0D4C313D17}" dt="2025-10-16T06:16:17.531" v="5521"/>
          <ac:grpSpMkLst>
            <pc:docMk/>
            <pc:sldMk cId="406956052" sldId="523"/>
            <ac:grpSpMk id="3" creationId="{41927E39-C867-66EB-ADE5-EDBC277D1A38}"/>
          </ac:grpSpMkLst>
        </pc:grpChg>
        <pc:cxnChg chg="mod">
          <ac:chgData name="신동민(Shin, Dong-Min)" userId="cac0ec8f-f143-442f-9339-1b1c28aa2ad9" providerId="ADAL" clId="{EA6999EC-18A2-43D0-ABEB-EF0D4C313D17}" dt="2025-10-16T06:16:17.531" v="5521"/>
          <ac:cxnSpMkLst>
            <pc:docMk/>
            <pc:sldMk cId="406956052" sldId="523"/>
            <ac:cxnSpMk id="5" creationId="{FCF2C34A-9DF9-5BF2-F061-F25518BE1E0A}"/>
          </ac:cxnSpMkLst>
        </pc:cxnChg>
      </pc:sldChg>
      <pc:sldChg chg="addSp delSp modSp mod">
        <pc:chgData name="신동민(Shin, Dong-Min)" userId="cac0ec8f-f143-442f-9339-1b1c28aa2ad9" providerId="ADAL" clId="{EA6999EC-18A2-43D0-ABEB-EF0D4C313D17}" dt="2025-10-23T08:51:18.384" v="24909" actId="20577"/>
        <pc:sldMkLst>
          <pc:docMk/>
          <pc:sldMk cId="3062976415" sldId="528"/>
        </pc:sldMkLst>
        <pc:spChg chg="add mod">
          <ac:chgData name="신동민(Shin, Dong-Min)" userId="cac0ec8f-f143-442f-9339-1b1c28aa2ad9" providerId="ADAL" clId="{EA6999EC-18A2-43D0-ABEB-EF0D4C313D17}" dt="2025-10-22T15:54:55.355" v="22721" actId="1076"/>
          <ac:spMkLst>
            <pc:docMk/>
            <pc:sldMk cId="3062976415" sldId="528"/>
            <ac:spMk id="9" creationId="{55ACAF18-2BC8-BBB5-75B2-2F7C74C97459}"/>
          </ac:spMkLst>
        </pc:spChg>
        <pc:spChg chg="add mod">
          <ac:chgData name="신동민(Shin, Dong-Min)" userId="cac0ec8f-f143-442f-9339-1b1c28aa2ad9" providerId="ADAL" clId="{EA6999EC-18A2-43D0-ABEB-EF0D4C313D17}" dt="2025-10-22T15:54:55.355" v="22721" actId="1076"/>
          <ac:spMkLst>
            <pc:docMk/>
            <pc:sldMk cId="3062976415" sldId="528"/>
            <ac:spMk id="11" creationId="{A42B798E-A1DE-0AB8-B976-B43853419A8C}"/>
          </ac:spMkLst>
        </pc:spChg>
        <pc:spChg chg="add mod">
          <ac:chgData name="신동민(Shin, Dong-Min)" userId="cac0ec8f-f143-442f-9339-1b1c28aa2ad9" providerId="ADAL" clId="{EA6999EC-18A2-43D0-ABEB-EF0D4C313D17}" dt="2025-10-22T15:54:55.355" v="22721" actId="1076"/>
          <ac:spMkLst>
            <pc:docMk/>
            <pc:sldMk cId="3062976415" sldId="528"/>
            <ac:spMk id="14" creationId="{B36CB3EF-64F0-0645-C621-1B8195A4ECD2}"/>
          </ac:spMkLst>
        </pc:spChg>
        <pc:spChg chg="add mod">
          <ac:chgData name="신동민(Shin, Dong-Min)" userId="cac0ec8f-f143-442f-9339-1b1c28aa2ad9" providerId="ADAL" clId="{EA6999EC-18A2-43D0-ABEB-EF0D4C313D17}" dt="2025-10-22T15:54:55.355" v="22721" actId="1076"/>
          <ac:spMkLst>
            <pc:docMk/>
            <pc:sldMk cId="3062976415" sldId="528"/>
            <ac:spMk id="15" creationId="{C59245BC-390B-AC36-55CA-FED67FD14144}"/>
          </ac:spMkLst>
        </pc:spChg>
        <pc:graphicFrameChg chg="modGraphic">
          <ac:chgData name="신동민(Shin, Dong-Min)" userId="cac0ec8f-f143-442f-9339-1b1c28aa2ad9" providerId="ADAL" clId="{EA6999EC-18A2-43D0-ABEB-EF0D4C313D17}" dt="2025-10-23T08:51:18.384" v="24909" actId="20577"/>
          <ac:graphicFrameMkLst>
            <pc:docMk/>
            <pc:sldMk cId="3062976415" sldId="528"/>
            <ac:graphicFrameMk id="17" creationId="{1636B7AE-3237-1EB3-5BC5-0A1BDEDE692A}"/>
          </ac:graphicFrameMkLst>
        </pc:graphicFrameChg>
        <pc:picChg chg="add mod">
          <ac:chgData name="신동민(Shin, Dong-Min)" userId="cac0ec8f-f143-442f-9339-1b1c28aa2ad9" providerId="ADAL" clId="{EA6999EC-18A2-43D0-ABEB-EF0D4C313D17}" dt="2025-10-22T15:54:41.766" v="22718" actId="108"/>
          <ac:picMkLst>
            <pc:docMk/>
            <pc:sldMk cId="3062976415" sldId="528"/>
            <ac:picMk id="4" creationId="{9402203A-3309-B03D-35A7-A78235180E84}"/>
          </ac:picMkLst>
        </pc:picChg>
      </pc:sldChg>
      <pc:sldChg chg="addSp delSp modSp mod">
        <pc:chgData name="신동민(Shin, Dong-Min)" userId="cac0ec8f-f143-442f-9339-1b1c28aa2ad9" providerId="ADAL" clId="{EA6999EC-18A2-43D0-ABEB-EF0D4C313D17}" dt="2025-10-23T08:51:22.383" v="24910" actId="20577"/>
        <pc:sldMkLst>
          <pc:docMk/>
          <pc:sldMk cId="2363841011" sldId="530"/>
        </pc:sldMkLst>
        <pc:spChg chg="mod">
          <ac:chgData name="신동민(Shin, Dong-Min)" userId="cac0ec8f-f143-442f-9339-1b1c28aa2ad9" providerId="ADAL" clId="{EA6999EC-18A2-43D0-ABEB-EF0D4C313D17}" dt="2025-10-22T15:38:05.514" v="22395"/>
          <ac:spMkLst>
            <pc:docMk/>
            <pc:sldMk cId="2363841011" sldId="530"/>
            <ac:spMk id="6" creationId="{57C78FB8-6336-EB58-99B4-3D7632020658}"/>
          </ac:spMkLst>
        </pc:spChg>
        <pc:spChg chg="add mod">
          <ac:chgData name="신동민(Shin, Dong-Min)" userId="cac0ec8f-f143-442f-9339-1b1c28aa2ad9" providerId="ADAL" clId="{EA6999EC-18A2-43D0-ABEB-EF0D4C313D17}" dt="2025-10-22T15:56:20.745" v="22737" actId="14100"/>
          <ac:spMkLst>
            <pc:docMk/>
            <pc:sldMk cId="2363841011" sldId="530"/>
            <ac:spMk id="9" creationId="{8F302522-9418-0674-6461-525E744D9B35}"/>
          </ac:spMkLst>
        </pc:spChg>
        <pc:spChg chg="add mod">
          <ac:chgData name="신동민(Shin, Dong-Min)" userId="cac0ec8f-f143-442f-9339-1b1c28aa2ad9" providerId="ADAL" clId="{EA6999EC-18A2-43D0-ABEB-EF0D4C313D17}" dt="2025-10-22T15:56:26.717" v="22739" actId="14100"/>
          <ac:spMkLst>
            <pc:docMk/>
            <pc:sldMk cId="2363841011" sldId="530"/>
            <ac:spMk id="10" creationId="{204705C5-30A3-F2EB-EA9E-2458A66756CC}"/>
          </ac:spMkLst>
        </pc:spChg>
        <pc:spChg chg="add mod">
          <ac:chgData name="신동민(Shin, Dong-Min)" userId="cac0ec8f-f143-442f-9339-1b1c28aa2ad9" providerId="ADAL" clId="{EA6999EC-18A2-43D0-ABEB-EF0D4C313D17}" dt="2025-10-22T15:56:40.072" v="22777" actId="1036"/>
          <ac:spMkLst>
            <pc:docMk/>
            <pc:sldMk cId="2363841011" sldId="530"/>
            <ac:spMk id="11" creationId="{17D9FCB8-A622-4B42-A447-09B4692BFDAF}"/>
          </ac:spMkLst>
        </pc:spChg>
        <pc:spChg chg="add mod">
          <ac:chgData name="신동민(Shin, Dong-Min)" userId="cac0ec8f-f143-442f-9339-1b1c28aa2ad9" providerId="ADAL" clId="{EA6999EC-18A2-43D0-ABEB-EF0D4C313D17}" dt="2025-10-22T15:56:35.120" v="22764" actId="1036"/>
          <ac:spMkLst>
            <pc:docMk/>
            <pc:sldMk cId="2363841011" sldId="530"/>
            <ac:spMk id="13" creationId="{4E873A9E-DB22-65D3-0EE3-44306D46F120}"/>
          </ac:spMkLst>
        </pc:spChg>
        <pc:spChg chg="add mod">
          <ac:chgData name="신동민(Shin, Dong-Min)" userId="cac0ec8f-f143-442f-9339-1b1c28aa2ad9" providerId="ADAL" clId="{EA6999EC-18A2-43D0-ABEB-EF0D4C313D17}" dt="2025-10-22T15:56:14.417" v="22735" actId="14100"/>
          <ac:spMkLst>
            <pc:docMk/>
            <pc:sldMk cId="2363841011" sldId="530"/>
            <ac:spMk id="14" creationId="{667C405C-382B-7532-D302-79376200BA77}"/>
          </ac:spMkLst>
        </pc:spChg>
        <pc:spChg chg="add mod">
          <ac:chgData name="신동민(Shin, Dong-Min)" userId="cac0ec8f-f143-442f-9339-1b1c28aa2ad9" providerId="ADAL" clId="{EA6999EC-18A2-43D0-ABEB-EF0D4C313D17}" dt="2025-10-22T15:56:45.811" v="22799" actId="1035"/>
          <ac:spMkLst>
            <pc:docMk/>
            <pc:sldMk cId="2363841011" sldId="530"/>
            <ac:spMk id="15" creationId="{E49F9C7F-34B4-DABF-934A-9E63730131A8}"/>
          </ac:spMkLst>
        </pc:spChg>
        <pc:graphicFrameChg chg="modGraphic">
          <ac:chgData name="신동민(Shin, Dong-Min)" userId="cac0ec8f-f143-442f-9339-1b1c28aa2ad9" providerId="ADAL" clId="{EA6999EC-18A2-43D0-ABEB-EF0D4C313D17}" dt="2025-10-23T08:51:22.383" v="24910" actId="20577"/>
          <ac:graphicFrameMkLst>
            <pc:docMk/>
            <pc:sldMk cId="2363841011" sldId="530"/>
            <ac:graphicFrameMk id="17" creationId="{D34F5F5C-9845-B9B0-42BB-875D8DA9FF17}"/>
          </ac:graphicFrameMkLst>
        </pc:graphicFrameChg>
        <pc:picChg chg="add mod">
          <ac:chgData name="신동민(Shin, Dong-Min)" userId="cac0ec8f-f143-442f-9339-1b1c28aa2ad9" providerId="ADAL" clId="{EA6999EC-18A2-43D0-ABEB-EF0D4C313D17}" dt="2025-10-22T15:55:59.571" v="22732" actId="108"/>
          <ac:picMkLst>
            <pc:docMk/>
            <pc:sldMk cId="2363841011" sldId="530"/>
            <ac:picMk id="8" creationId="{14B1DFC3-5F9A-EF45-EDEC-45D608168D28}"/>
          </ac:picMkLst>
        </pc:picChg>
      </pc:sldChg>
      <pc:sldChg chg="addSp delSp modSp mod">
        <pc:chgData name="신동민(Shin, Dong-Min)" userId="cac0ec8f-f143-442f-9339-1b1c28aa2ad9" providerId="ADAL" clId="{EA6999EC-18A2-43D0-ABEB-EF0D4C313D17}" dt="2025-10-23T08:51:39.712" v="24913" actId="20577"/>
        <pc:sldMkLst>
          <pc:docMk/>
          <pc:sldMk cId="18010443" sldId="532"/>
        </pc:sldMkLst>
        <pc:spChg chg="add mod">
          <ac:chgData name="신동민(Shin, Dong-Min)" userId="cac0ec8f-f143-442f-9339-1b1c28aa2ad9" providerId="ADAL" clId="{EA6999EC-18A2-43D0-ABEB-EF0D4C313D17}" dt="2025-10-22T16:05:22.647" v="23066" actId="1035"/>
          <ac:spMkLst>
            <pc:docMk/>
            <pc:sldMk cId="18010443" sldId="532"/>
            <ac:spMk id="24" creationId="{5C514BC4-F70C-2A2C-EA30-FFCC7700E339}"/>
          </ac:spMkLst>
        </pc:spChg>
        <pc:spChg chg="add mod">
          <ac:chgData name="신동민(Shin, Dong-Min)" userId="cac0ec8f-f143-442f-9339-1b1c28aa2ad9" providerId="ADAL" clId="{EA6999EC-18A2-43D0-ABEB-EF0D4C313D17}" dt="2025-10-22T16:05:22.647" v="23066" actId="1035"/>
          <ac:spMkLst>
            <pc:docMk/>
            <pc:sldMk cId="18010443" sldId="532"/>
            <ac:spMk id="25" creationId="{DCD942C7-7FC5-EF98-A5FC-45CE51956D97}"/>
          </ac:spMkLst>
        </pc:spChg>
        <pc:spChg chg="add mod">
          <ac:chgData name="신동민(Shin, Dong-Min)" userId="cac0ec8f-f143-442f-9339-1b1c28aa2ad9" providerId="ADAL" clId="{EA6999EC-18A2-43D0-ABEB-EF0D4C313D17}" dt="2025-10-22T16:05:22.647" v="23066" actId="1035"/>
          <ac:spMkLst>
            <pc:docMk/>
            <pc:sldMk cId="18010443" sldId="532"/>
            <ac:spMk id="26" creationId="{6ADA1B69-DB9C-561C-F3E0-F3443B9EC4EA}"/>
          </ac:spMkLst>
        </pc:spChg>
        <pc:spChg chg="add mod">
          <ac:chgData name="신동민(Shin, Dong-Min)" userId="cac0ec8f-f143-442f-9339-1b1c28aa2ad9" providerId="ADAL" clId="{EA6999EC-18A2-43D0-ABEB-EF0D4C313D17}" dt="2025-10-22T16:05:31.238" v="23068" actId="14100"/>
          <ac:spMkLst>
            <pc:docMk/>
            <pc:sldMk cId="18010443" sldId="532"/>
            <ac:spMk id="27" creationId="{D3B13434-0616-FACD-D738-A1BE2CDDC49F}"/>
          </ac:spMkLst>
        </pc:spChg>
        <pc:spChg chg="add mod">
          <ac:chgData name="신동민(Shin, Dong-Min)" userId="cac0ec8f-f143-442f-9339-1b1c28aa2ad9" providerId="ADAL" clId="{EA6999EC-18A2-43D0-ABEB-EF0D4C313D17}" dt="2025-10-22T16:05:22.647" v="23066" actId="1035"/>
          <ac:spMkLst>
            <pc:docMk/>
            <pc:sldMk cId="18010443" sldId="532"/>
            <ac:spMk id="28" creationId="{63657CFB-35C6-0C74-05C5-3060ECE16A11}"/>
          </ac:spMkLst>
        </pc:spChg>
        <pc:spChg chg="add mod">
          <ac:chgData name="신동민(Shin, Dong-Min)" userId="cac0ec8f-f143-442f-9339-1b1c28aa2ad9" providerId="ADAL" clId="{EA6999EC-18A2-43D0-ABEB-EF0D4C313D17}" dt="2025-10-22T16:05:37.070" v="23088" actId="1037"/>
          <ac:spMkLst>
            <pc:docMk/>
            <pc:sldMk cId="18010443" sldId="532"/>
            <ac:spMk id="29" creationId="{638E8290-3DD0-851B-7649-0A4954D71332}"/>
          </ac:spMkLst>
        </pc:spChg>
        <pc:graphicFrameChg chg="modGraphic">
          <ac:chgData name="신동민(Shin, Dong-Min)" userId="cac0ec8f-f143-442f-9339-1b1c28aa2ad9" providerId="ADAL" clId="{EA6999EC-18A2-43D0-ABEB-EF0D4C313D17}" dt="2025-10-23T08:51:39.712" v="24913" actId="20577"/>
          <ac:graphicFrameMkLst>
            <pc:docMk/>
            <pc:sldMk cId="18010443" sldId="532"/>
            <ac:graphicFrameMk id="17" creationId="{B4CADEF6-8CD9-9FAA-9260-96AC82498B70}"/>
          </ac:graphicFrameMkLst>
        </pc:graphicFrameChg>
        <pc:picChg chg="add mod">
          <ac:chgData name="신동민(Shin, Dong-Min)" userId="cac0ec8f-f143-442f-9339-1b1c28aa2ad9" providerId="ADAL" clId="{EA6999EC-18A2-43D0-ABEB-EF0D4C313D17}" dt="2025-10-22T16:06:24.447" v="23098" actId="1076"/>
          <ac:picMkLst>
            <pc:docMk/>
            <pc:sldMk cId="18010443" sldId="532"/>
            <ac:picMk id="11" creationId="{00CCB864-8D56-FC96-EBAF-065BEA90EAF1}"/>
          </ac:picMkLst>
        </pc:picChg>
      </pc:sldChg>
      <pc:sldChg chg="addSp delSp modSp mod">
        <pc:chgData name="신동민(Shin, Dong-Min)" userId="cac0ec8f-f143-442f-9339-1b1c28aa2ad9" providerId="ADAL" clId="{EA6999EC-18A2-43D0-ABEB-EF0D4C313D17}" dt="2025-10-22T16:06:45.196" v="23103" actId="1076"/>
        <pc:sldMkLst>
          <pc:docMk/>
          <pc:sldMk cId="2542825086" sldId="533"/>
        </pc:sldMkLst>
        <pc:spChg chg="add mod">
          <ac:chgData name="신동민(Shin, Dong-Min)" userId="cac0ec8f-f143-442f-9339-1b1c28aa2ad9" providerId="ADAL" clId="{EA6999EC-18A2-43D0-ABEB-EF0D4C313D17}" dt="2025-10-22T16:06:36.163" v="23101" actId="1076"/>
          <ac:spMkLst>
            <pc:docMk/>
            <pc:sldMk cId="2542825086" sldId="533"/>
            <ac:spMk id="21" creationId="{F35A5317-69FC-96AD-0E74-4D827CF1E175}"/>
          </ac:spMkLst>
        </pc:spChg>
        <pc:spChg chg="add mod">
          <ac:chgData name="신동민(Shin, Dong-Min)" userId="cac0ec8f-f143-442f-9339-1b1c28aa2ad9" providerId="ADAL" clId="{EA6999EC-18A2-43D0-ABEB-EF0D4C313D17}" dt="2025-10-22T16:06:45.196" v="23103" actId="1076"/>
          <ac:spMkLst>
            <pc:docMk/>
            <pc:sldMk cId="2542825086" sldId="533"/>
            <ac:spMk id="22" creationId="{E2175DAD-EEE5-C58E-7179-873CABFE4324}"/>
          </ac:spMkLst>
        </pc:spChg>
        <pc:spChg chg="add mod">
          <ac:chgData name="신동민(Shin, Dong-Min)" userId="cac0ec8f-f143-442f-9339-1b1c28aa2ad9" providerId="ADAL" clId="{EA6999EC-18A2-43D0-ABEB-EF0D4C313D17}" dt="2025-10-22T16:06:42.420" v="23102" actId="14100"/>
          <ac:spMkLst>
            <pc:docMk/>
            <pc:sldMk cId="2542825086" sldId="533"/>
            <ac:spMk id="23" creationId="{E0D6D00B-03B9-8B10-B80A-13E853FE4DE0}"/>
          </ac:spMkLst>
        </pc:spChg>
        <pc:spChg chg="add mod">
          <ac:chgData name="신동민(Shin, Dong-Min)" userId="cac0ec8f-f143-442f-9339-1b1c28aa2ad9" providerId="ADAL" clId="{EA6999EC-18A2-43D0-ABEB-EF0D4C313D17}" dt="2025-10-22T16:06:36.163" v="23101" actId="1076"/>
          <ac:spMkLst>
            <pc:docMk/>
            <pc:sldMk cId="2542825086" sldId="533"/>
            <ac:spMk id="24" creationId="{3EDB03DD-1223-AAC2-CCF0-BD47F86F1BE0}"/>
          </ac:spMkLst>
        </pc:spChg>
        <pc:picChg chg="mod">
          <ac:chgData name="신동민(Shin, Dong-Min)" userId="cac0ec8f-f143-442f-9339-1b1c28aa2ad9" providerId="ADAL" clId="{EA6999EC-18A2-43D0-ABEB-EF0D4C313D17}" dt="2025-10-22T16:06:04.634" v="23093" actId="1076"/>
          <ac:picMkLst>
            <pc:docMk/>
            <pc:sldMk cId="2542825086" sldId="533"/>
            <ac:picMk id="12" creationId="{3772F2E8-588D-84C2-0893-05269ACFEDB2}"/>
          </ac:picMkLst>
        </pc:picChg>
        <pc:picChg chg="add mod">
          <ac:chgData name="신동민(Shin, Dong-Min)" userId="cac0ec8f-f143-442f-9339-1b1c28aa2ad9" providerId="ADAL" clId="{EA6999EC-18A2-43D0-ABEB-EF0D4C313D17}" dt="2025-10-22T16:06:27.045" v="23099"/>
          <ac:picMkLst>
            <pc:docMk/>
            <pc:sldMk cId="2542825086" sldId="533"/>
            <ac:picMk id="20" creationId="{B3095938-EF85-7782-0CA4-98AE22EC8721}"/>
          </ac:picMkLst>
        </pc:picChg>
      </pc:sldChg>
      <pc:sldChg chg="modSp del mod modShow">
        <pc:chgData name="신동민(Shin, Dong-Min)" userId="cac0ec8f-f143-442f-9339-1b1c28aa2ad9" providerId="ADAL" clId="{EA6999EC-18A2-43D0-ABEB-EF0D4C313D17}" dt="2025-10-16T07:34:23.046" v="7029" actId="47"/>
        <pc:sldMkLst>
          <pc:docMk/>
          <pc:sldMk cId="3645447900" sldId="536"/>
        </pc:sldMkLst>
      </pc:sldChg>
      <pc:sldChg chg="addSp delSp modSp mod">
        <pc:chgData name="신동민(Shin, Dong-Min)" userId="cac0ec8f-f143-442f-9339-1b1c28aa2ad9" providerId="ADAL" clId="{EA6999EC-18A2-43D0-ABEB-EF0D4C313D17}" dt="2025-10-22T16:48:52.132" v="23701" actId="14100"/>
        <pc:sldMkLst>
          <pc:docMk/>
          <pc:sldMk cId="3148943143" sldId="537"/>
        </pc:sldMkLst>
        <pc:spChg chg="add mod">
          <ac:chgData name="신동민(Shin, Dong-Min)" userId="cac0ec8f-f143-442f-9339-1b1c28aa2ad9" providerId="ADAL" clId="{EA6999EC-18A2-43D0-ABEB-EF0D4C313D17}" dt="2025-10-22T16:46:50.212" v="23644" actId="1076"/>
          <ac:spMkLst>
            <pc:docMk/>
            <pc:sldMk cId="3148943143" sldId="537"/>
            <ac:spMk id="21" creationId="{4FB9A924-DA73-2EEE-8972-48A00C21A7F5}"/>
          </ac:spMkLst>
        </pc:spChg>
        <pc:spChg chg="add mod">
          <ac:chgData name="신동민(Shin, Dong-Min)" userId="cac0ec8f-f143-442f-9339-1b1c28aa2ad9" providerId="ADAL" clId="{EA6999EC-18A2-43D0-ABEB-EF0D4C313D17}" dt="2025-10-22T16:46:50.212" v="23644" actId="1076"/>
          <ac:spMkLst>
            <pc:docMk/>
            <pc:sldMk cId="3148943143" sldId="537"/>
            <ac:spMk id="26" creationId="{75CF9F1D-B485-F3F8-4B2A-2E048D56DF8A}"/>
          </ac:spMkLst>
        </pc:spChg>
        <pc:spChg chg="add mod">
          <ac:chgData name="신동민(Shin, Dong-Min)" userId="cac0ec8f-f143-442f-9339-1b1c28aa2ad9" providerId="ADAL" clId="{EA6999EC-18A2-43D0-ABEB-EF0D4C313D17}" dt="2025-10-22T16:47:05.480" v="23653" actId="1036"/>
          <ac:spMkLst>
            <pc:docMk/>
            <pc:sldMk cId="3148943143" sldId="537"/>
            <ac:spMk id="34" creationId="{D4E334F9-FF2D-AD1F-AFA3-281119ED177E}"/>
          </ac:spMkLst>
        </pc:spChg>
        <pc:spChg chg="add mod">
          <ac:chgData name="신동민(Shin, Dong-Min)" userId="cac0ec8f-f143-442f-9339-1b1c28aa2ad9" providerId="ADAL" clId="{EA6999EC-18A2-43D0-ABEB-EF0D4C313D17}" dt="2025-10-22T16:47:16.653" v="23655" actId="1076"/>
          <ac:spMkLst>
            <pc:docMk/>
            <pc:sldMk cId="3148943143" sldId="537"/>
            <ac:spMk id="37" creationId="{972F17FA-8CEC-ECD7-24A2-2BDF3E623C2C}"/>
          </ac:spMkLst>
        </pc:spChg>
        <pc:spChg chg="add mod">
          <ac:chgData name="신동민(Shin, Dong-Min)" userId="cac0ec8f-f143-442f-9339-1b1c28aa2ad9" providerId="ADAL" clId="{EA6999EC-18A2-43D0-ABEB-EF0D4C313D17}" dt="2025-10-22T16:47:42.609" v="23664" actId="1037"/>
          <ac:spMkLst>
            <pc:docMk/>
            <pc:sldMk cId="3148943143" sldId="537"/>
            <ac:spMk id="39" creationId="{0D7764AD-B61D-EE72-760A-0FA355283EAF}"/>
          </ac:spMkLst>
        </pc:spChg>
        <pc:spChg chg="add mod">
          <ac:chgData name="신동민(Shin, Dong-Min)" userId="cac0ec8f-f143-442f-9339-1b1c28aa2ad9" providerId="ADAL" clId="{EA6999EC-18A2-43D0-ABEB-EF0D4C313D17}" dt="2025-10-22T16:47:38.599" v="23659" actId="14100"/>
          <ac:spMkLst>
            <pc:docMk/>
            <pc:sldMk cId="3148943143" sldId="537"/>
            <ac:spMk id="40" creationId="{F57EC692-892B-6862-1D3A-4C12EE967B00}"/>
          </ac:spMkLst>
        </pc:spChg>
        <pc:spChg chg="add mod ord">
          <ac:chgData name="신동민(Shin, Dong-Min)" userId="cac0ec8f-f143-442f-9339-1b1c28aa2ad9" providerId="ADAL" clId="{EA6999EC-18A2-43D0-ABEB-EF0D4C313D17}" dt="2025-10-22T16:48:26.778" v="23697" actId="1037"/>
          <ac:spMkLst>
            <pc:docMk/>
            <pc:sldMk cId="3148943143" sldId="537"/>
            <ac:spMk id="42" creationId="{1AEE2149-300B-877A-4E40-8DFAA72C1426}"/>
          </ac:spMkLst>
        </pc:spChg>
        <pc:spChg chg="add mod">
          <ac:chgData name="신동민(Shin, Dong-Min)" userId="cac0ec8f-f143-442f-9339-1b1c28aa2ad9" providerId="ADAL" clId="{EA6999EC-18A2-43D0-ABEB-EF0D4C313D17}" dt="2025-10-22T16:48:19.669" v="23676" actId="1076"/>
          <ac:spMkLst>
            <pc:docMk/>
            <pc:sldMk cId="3148943143" sldId="537"/>
            <ac:spMk id="43" creationId="{8C39F086-B4DC-A0A9-46B8-9DA05A37AF08}"/>
          </ac:spMkLst>
        </pc:spChg>
        <pc:picChg chg="add mod">
          <ac:chgData name="신동민(Shin, Dong-Min)" userId="cac0ec8f-f143-442f-9339-1b1c28aa2ad9" providerId="ADAL" clId="{EA6999EC-18A2-43D0-ABEB-EF0D4C313D17}" dt="2025-10-22T16:44:57.188" v="23621" actId="14100"/>
          <ac:picMkLst>
            <pc:docMk/>
            <pc:sldMk cId="3148943143" sldId="537"/>
            <ac:picMk id="8" creationId="{04761EDA-1D9B-0C83-0F10-914D55ACCAE0}"/>
          </ac:picMkLst>
        </pc:picChg>
        <pc:picChg chg="add mod">
          <ac:chgData name="신동민(Shin, Dong-Min)" userId="cac0ec8f-f143-442f-9339-1b1c28aa2ad9" providerId="ADAL" clId="{EA6999EC-18A2-43D0-ABEB-EF0D4C313D17}" dt="2025-10-22T16:46:31.758" v="23642" actId="554"/>
          <ac:picMkLst>
            <pc:docMk/>
            <pc:sldMk cId="3148943143" sldId="537"/>
            <ac:picMk id="15" creationId="{EAF6DB57-5774-77B9-7FA8-2004150FA72C}"/>
          </ac:picMkLst>
        </pc:picChg>
        <pc:picChg chg="add mod">
          <ac:chgData name="신동민(Shin, Dong-Min)" userId="cac0ec8f-f143-442f-9339-1b1c28aa2ad9" providerId="ADAL" clId="{EA6999EC-18A2-43D0-ABEB-EF0D4C313D17}" dt="2025-10-22T16:48:12.843" v="23673" actId="14100"/>
          <ac:picMkLst>
            <pc:docMk/>
            <pc:sldMk cId="3148943143" sldId="537"/>
            <ac:picMk id="20" creationId="{F7CBF5AC-F376-5131-2F00-3C0963C3203C}"/>
          </ac:picMkLst>
        </pc:picChg>
        <pc:cxnChg chg="add mod">
          <ac:chgData name="신동민(Shin, Dong-Min)" userId="cac0ec8f-f143-442f-9339-1b1c28aa2ad9" providerId="ADAL" clId="{EA6999EC-18A2-43D0-ABEB-EF0D4C313D17}" dt="2025-10-22T16:47:12.262" v="23654" actId="14100"/>
          <ac:cxnSpMkLst>
            <pc:docMk/>
            <pc:sldMk cId="3148943143" sldId="537"/>
            <ac:cxnSpMk id="35" creationId="{10B76CD8-1C96-E926-79C6-FC2B3CB852C5}"/>
          </ac:cxnSpMkLst>
        </pc:cxnChg>
        <pc:cxnChg chg="add mod">
          <ac:chgData name="신동민(Shin, Dong-Min)" userId="cac0ec8f-f143-442f-9339-1b1c28aa2ad9" providerId="ADAL" clId="{EA6999EC-18A2-43D0-ABEB-EF0D4C313D17}" dt="2025-10-22T16:48:52.132" v="23701" actId="14100"/>
          <ac:cxnSpMkLst>
            <pc:docMk/>
            <pc:sldMk cId="3148943143" sldId="537"/>
            <ac:cxnSpMk id="44" creationId="{D1763B27-A951-0101-15D0-C674E94B7E4A}"/>
          </ac:cxnSpMkLst>
        </pc:cxnChg>
      </pc:sldChg>
      <pc:sldChg chg="addSp delSp modSp mod">
        <pc:chgData name="신동민(Shin, Dong-Min)" userId="cac0ec8f-f143-442f-9339-1b1c28aa2ad9" providerId="ADAL" clId="{EA6999EC-18A2-43D0-ABEB-EF0D4C313D17}" dt="2025-10-22T16:55:28.350" v="23804" actId="108"/>
        <pc:sldMkLst>
          <pc:docMk/>
          <pc:sldMk cId="2666388360" sldId="543"/>
        </pc:sldMkLst>
        <pc:spChg chg="add mod">
          <ac:chgData name="신동민(Shin, Dong-Min)" userId="cac0ec8f-f143-442f-9339-1b1c28aa2ad9" providerId="ADAL" clId="{EA6999EC-18A2-43D0-ABEB-EF0D4C313D17}" dt="2025-10-22T16:54:02.099" v="23787" actId="1076"/>
          <ac:spMkLst>
            <pc:docMk/>
            <pc:sldMk cId="2666388360" sldId="543"/>
            <ac:spMk id="19" creationId="{D9D5BA75-9E3B-166A-6178-CEAC585082F6}"/>
          </ac:spMkLst>
        </pc:spChg>
        <pc:spChg chg="add mod">
          <ac:chgData name="신동민(Shin, Dong-Min)" userId="cac0ec8f-f143-442f-9339-1b1c28aa2ad9" providerId="ADAL" clId="{EA6999EC-18A2-43D0-ABEB-EF0D4C313D17}" dt="2025-10-22T16:54:02.099" v="23787" actId="1076"/>
          <ac:spMkLst>
            <pc:docMk/>
            <pc:sldMk cId="2666388360" sldId="543"/>
            <ac:spMk id="20" creationId="{58FFE8B0-76CB-3CAF-24B7-D5AE545AC761}"/>
          </ac:spMkLst>
        </pc:spChg>
        <pc:spChg chg="add mod">
          <ac:chgData name="신동민(Shin, Dong-Min)" userId="cac0ec8f-f143-442f-9339-1b1c28aa2ad9" providerId="ADAL" clId="{EA6999EC-18A2-43D0-ABEB-EF0D4C313D17}" dt="2025-10-22T16:53:45.544" v="23786" actId="1037"/>
          <ac:spMkLst>
            <pc:docMk/>
            <pc:sldMk cId="2666388360" sldId="543"/>
            <ac:spMk id="21" creationId="{B4565735-4285-B8EB-AADD-F3CE82BE55AC}"/>
          </ac:spMkLst>
        </pc:spChg>
        <pc:spChg chg="add mod">
          <ac:chgData name="신동민(Shin, Dong-Min)" userId="cac0ec8f-f143-442f-9339-1b1c28aa2ad9" providerId="ADAL" clId="{EA6999EC-18A2-43D0-ABEB-EF0D4C313D17}" dt="2025-10-22T16:53:24.264" v="23774"/>
          <ac:spMkLst>
            <pc:docMk/>
            <pc:sldMk cId="2666388360" sldId="543"/>
            <ac:spMk id="26" creationId="{353C8E9E-C730-B4C6-B2B9-49F178617E64}"/>
          </ac:spMkLst>
        </pc:spChg>
        <pc:spChg chg="add mod ord">
          <ac:chgData name="신동민(Shin, Dong-Min)" userId="cac0ec8f-f143-442f-9339-1b1c28aa2ad9" providerId="ADAL" clId="{EA6999EC-18A2-43D0-ABEB-EF0D4C313D17}" dt="2025-10-22T16:54:18.115" v="23798" actId="1036"/>
          <ac:spMkLst>
            <pc:docMk/>
            <pc:sldMk cId="2666388360" sldId="543"/>
            <ac:spMk id="27" creationId="{BA08BB3A-4A7B-4213-4CAE-991CAC7E26C2}"/>
          </ac:spMkLst>
        </pc:spChg>
        <pc:spChg chg="add mod">
          <ac:chgData name="신동민(Shin, Dong-Min)" userId="cac0ec8f-f143-442f-9339-1b1c28aa2ad9" providerId="ADAL" clId="{EA6999EC-18A2-43D0-ABEB-EF0D4C313D17}" dt="2025-10-22T16:53:40.462" v="23776" actId="1076"/>
          <ac:spMkLst>
            <pc:docMk/>
            <pc:sldMk cId="2666388360" sldId="543"/>
            <ac:spMk id="28" creationId="{8487A303-6C3B-307F-E492-3E6720486D20}"/>
          </ac:spMkLst>
        </pc:spChg>
        <pc:spChg chg="add mod">
          <ac:chgData name="신동민(Shin, Dong-Min)" userId="cac0ec8f-f143-442f-9339-1b1c28aa2ad9" providerId="ADAL" clId="{EA6999EC-18A2-43D0-ABEB-EF0D4C313D17}" dt="2025-10-22T16:54:06.517" v="23789" actId="14100"/>
          <ac:spMkLst>
            <pc:docMk/>
            <pc:sldMk cId="2666388360" sldId="543"/>
            <ac:spMk id="29" creationId="{379705B8-C8A9-7120-59E2-DDA20A30963C}"/>
          </ac:spMkLst>
        </pc:spChg>
        <pc:spChg chg="add mod">
          <ac:chgData name="신동민(Shin, Dong-Min)" userId="cac0ec8f-f143-442f-9339-1b1c28aa2ad9" providerId="ADAL" clId="{EA6999EC-18A2-43D0-ABEB-EF0D4C313D17}" dt="2025-10-22T16:54:11.755" v="23790" actId="1076"/>
          <ac:spMkLst>
            <pc:docMk/>
            <pc:sldMk cId="2666388360" sldId="543"/>
            <ac:spMk id="33" creationId="{A755607B-D1A6-C913-5BCF-05FC60AA1C4F}"/>
          </ac:spMkLst>
        </pc:spChg>
        <pc:graphicFrameChg chg="mod modGraphic">
          <ac:chgData name="신동민(Shin, Dong-Min)" userId="cac0ec8f-f143-442f-9339-1b1c28aa2ad9" providerId="ADAL" clId="{EA6999EC-18A2-43D0-ABEB-EF0D4C313D17}" dt="2025-10-16T06:44:48.310" v="6425"/>
          <ac:graphicFrameMkLst>
            <pc:docMk/>
            <pc:sldMk cId="2666388360" sldId="543"/>
            <ac:graphicFrameMk id="17" creationId="{C064DCE3-E142-6746-E925-3E93DC673572}"/>
          </ac:graphicFrameMkLst>
        </pc:graphicFrameChg>
        <pc:picChg chg="add mod">
          <ac:chgData name="신동민(Shin, Dong-Min)" userId="cac0ec8f-f143-442f-9339-1b1c28aa2ad9" providerId="ADAL" clId="{EA6999EC-18A2-43D0-ABEB-EF0D4C313D17}" dt="2025-10-22T16:52:54.829" v="23770" actId="554"/>
          <ac:picMkLst>
            <pc:docMk/>
            <pc:sldMk cId="2666388360" sldId="543"/>
            <ac:picMk id="15" creationId="{D210221A-1BB4-C2F5-1C3F-1A62266C3EF4}"/>
          </ac:picMkLst>
        </pc:picChg>
        <pc:picChg chg="add mod">
          <ac:chgData name="신동민(Shin, Dong-Min)" userId="cac0ec8f-f143-442f-9339-1b1c28aa2ad9" providerId="ADAL" clId="{EA6999EC-18A2-43D0-ABEB-EF0D4C313D17}" dt="2025-10-22T16:53:40.462" v="23776" actId="1076"/>
          <ac:picMkLst>
            <pc:docMk/>
            <pc:sldMk cId="2666388360" sldId="543"/>
            <ac:picMk id="23" creationId="{A068EFA0-544F-4941-CED7-0A68B1A68682}"/>
          </ac:picMkLst>
        </pc:picChg>
        <pc:picChg chg="mod">
          <ac:chgData name="신동민(Shin, Dong-Min)" userId="cac0ec8f-f143-442f-9339-1b1c28aa2ad9" providerId="ADAL" clId="{EA6999EC-18A2-43D0-ABEB-EF0D4C313D17}" dt="2025-10-22T16:54:11.755" v="23790" actId="1076"/>
          <ac:picMkLst>
            <pc:docMk/>
            <pc:sldMk cId="2666388360" sldId="543"/>
            <ac:picMk id="32" creationId="{E0A233AF-8934-E578-ACBD-9276FDC54713}"/>
          </ac:picMkLst>
        </pc:picChg>
        <pc:picChg chg="add mod">
          <ac:chgData name="신동민(Shin, Dong-Min)" userId="cac0ec8f-f143-442f-9339-1b1c28aa2ad9" providerId="ADAL" clId="{EA6999EC-18A2-43D0-ABEB-EF0D4C313D17}" dt="2025-10-22T16:55:28.350" v="23804" actId="108"/>
          <ac:picMkLst>
            <pc:docMk/>
            <pc:sldMk cId="2666388360" sldId="543"/>
            <ac:picMk id="39" creationId="{D25D2E01-9523-173F-EBC2-AE27775AC83B}"/>
          </ac:picMkLst>
        </pc:picChg>
        <pc:cxnChg chg="mod">
          <ac:chgData name="신동민(Shin, Dong-Min)" userId="cac0ec8f-f143-442f-9339-1b1c28aa2ad9" providerId="ADAL" clId="{EA6999EC-18A2-43D0-ABEB-EF0D4C313D17}" dt="2025-10-22T16:55:15.419" v="23803" actId="14100"/>
          <ac:cxnSpMkLst>
            <pc:docMk/>
            <pc:sldMk cId="2666388360" sldId="543"/>
            <ac:cxnSpMk id="34" creationId="{543C3716-5E68-C852-DE4A-E91BBCA3C606}"/>
          </ac:cxnSpMkLst>
        </pc:cxnChg>
      </pc:sldChg>
      <pc:sldChg chg="addSp delSp modSp mod">
        <pc:chgData name="신동민(Shin, Dong-Min)" userId="cac0ec8f-f143-442f-9339-1b1c28aa2ad9" providerId="ADAL" clId="{EA6999EC-18A2-43D0-ABEB-EF0D4C313D17}" dt="2025-10-28T07:31:40.782" v="25296"/>
        <pc:sldMkLst>
          <pc:docMk/>
          <pc:sldMk cId="4027340123" sldId="544"/>
        </pc:sldMkLst>
        <pc:spChg chg="mod">
          <ac:chgData name="신동민(Shin, Dong-Min)" userId="cac0ec8f-f143-442f-9339-1b1c28aa2ad9" providerId="ADAL" clId="{EA6999EC-18A2-43D0-ABEB-EF0D4C313D17}" dt="2025-10-28T07:31:40.782" v="25296"/>
          <ac:spMkLst>
            <pc:docMk/>
            <pc:sldMk cId="4027340123" sldId="544"/>
            <ac:spMk id="7" creationId="{773F6805-084E-1780-CFA1-E15CD3AE49FB}"/>
          </ac:spMkLst>
        </pc:spChg>
        <pc:spChg chg="add mod">
          <ac:chgData name="신동민(Shin, Dong-Min)" userId="cac0ec8f-f143-442f-9339-1b1c28aa2ad9" providerId="ADAL" clId="{EA6999EC-18A2-43D0-ABEB-EF0D4C313D17}" dt="2025-10-22T16:50:24.613" v="23717" actId="14100"/>
          <ac:spMkLst>
            <pc:docMk/>
            <pc:sldMk cId="4027340123" sldId="544"/>
            <ac:spMk id="11" creationId="{B6928F9A-CE53-90C5-B593-CFC23F2459A6}"/>
          </ac:spMkLst>
        </pc:spChg>
        <pc:spChg chg="add mod">
          <ac:chgData name="신동민(Shin, Dong-Min)" userId="cac0ec8f-f143-442f-9339-1b1c28aa2ad9" providerId="ADAL" clId="{EA6999EC-18A2-43D0-ABEB-EF0D4C313D17}" dt="2025-10-22T16:51:15.403" v="23749" actId="1035"/>
          <ac:spMkLst>
            <pc:docMk/>
            <pc:sldMk cId="4027340123" sldId="544"/>
            <ac:spMk id="23" creationId="{2D62BD2A-B9A6-01D2-893E-18710860C0C3}"/>
          </ac:spMkLst>
        </pc:spChg>
        <pc:spChg chg="add mod">
          <ac:chgData name="신동민(Shin, Dong-Min)" userId="cac0ec8f-f143-442f-9339-1b1c28aa2ad9" providerId="ADAL" clId="{EA6999EC-18A2-43D0-ABEB-EF0D4C313D17}" dt="2025-10-22T16:51:45.794" v="23764" actId="1036"/>
          <ac:spMkLst>
            <pc:docMk/>
            <pc:sldMk cId="4027340123" sldId="544"/>
            <ac:spMk id="24" creationId="{5151E3B5-00C5-D31A-665D-AA808B4C680F}"/>
          </ac:spMkLst>
        </pc:spChg>
        <pc:spChg chg="add mod">
          <ac:chgData name="신동민(Shin, Dong-Min)" userId="cac0ec8f-f143-442f-9339-1b1c28aa2ad9" providerId="ADAL" clId="{EA6999EC-18A2-43D0-ABEB-EF0D4C313D17}" dt="2025-10-22T16:51:40.926" v="23758" actId="14100"/>
          <ac:spMkLst>
            <pc:docMk/>
            <pc:sldMk cId="4027340123" sldId="544"/>
            <ac:spMk id="27" creationId="{BA8CC348-BCDA-100F-C97D-71181C8F7443}"/>
          </ac:spMkLst>
        </pc:spChg>
        <pc:graphicFrameChg chg="mod modGraphic">
          <ac:chgData name="신동민(Shin, Dong-Min)" userId="cac0ec8f-f143-442f-9339-1b1c28aa2ad9" providerId="ADAL" clId="{EA6999EC-18A2-43D0-ABEB-EF0D4C313D17}" dt="2025-10-16T06:44:45.084" v="6421"/>
          <ac:graphicFrameMkLst>
            <pc:docMk/>
            <pc:sldMk cId="4027340123" sldId="544"/>
            <ac:graphicFrameMk id="17" creationId="{95DAC0B8-0DC6-2C57-0EB7-93D75EC3B490}"/>
          </ac:graphicFrameMkLst>
        </pc:graphicFrameChg>
        <pc:picChg chg="add mod">
          <ac:chgData name="신동민(Shin, Dong-Min)" userId="cac0ec8f-f143-442f-9339-1b1c28aa2ad9" providerId="ADAL" clId="{EA6999EC-18A2-43D0-ABEB-EF0D4C313D17}" dt="2025-10-22T16:50:53.583" v="23723" actId="12788"/>
          <ac:picMkLst>
            <pc:docMk/>
            <pc:sldMk cId="4027340123" sldId="544"/>
            <ac:picMk id="10" creationId="{7E175EBB-6965-0A8F-C874-928CF37D47D3}"/>
          </ac:picMkLst>
        </pc:picChg>
        <pc:picChg chg="add mod">
          <ac:chgData name="신동민(Shin, Dong-Min)" userId="cac0ec8f-f143-442f-9339-1b1c28aa2ad9" providerId="ADAL" clId="{EA6999EC-18A2-43D0-ABEB-EF0D4C313D17}" dt="2025-10-22T16:50:53.583" v="23723" actId="12788"/>
          <ac:picMkLst>
            <pc:docMk/>
            <pc:sldMk cId="4027340123" sldId="544"/>
            <ac:picMk id="18" creationId="{BE51ACDA-0C95-90CA-095E-566B0CCCACC4}"/>
          </ac:picMkLst>
        </pc:picChg>
        <pc:cxnChg chg="add mod">
          <ac:chgData name="신동민(Shin, Dong-Min)" userId="cac0ec8f-f143-442f-9339-1b1c28aa2ad9" providerId="ADAL" clId="{EA6999EC-18A2-43D0-ABEB-EF0D4C313D17}" dt="2025-10-22T16:50:57.764" v="23724" actId="14100"/>
          <ac:cxnSpMkLst>
            <pc:docMk/>
            <pc:sldMk cId="4027340123" sldId="544"/>
            <ac:cxnSpMk id="12" creationId="{5F7F2B6C-1400-1F9C-7443-2351E056E43E}"/>
          </ac:cxnSpMkLst>
        </pc:cxnChg>
      </pc:sldChg>
      <pc:sldChg chg="addSp delSp modSp mod">
        <pc:chgData name="신동민(Shin, Dong-Min)" userId="cac0ec8f-f143-442f-9339-1b1c28aa2ad9" providerId="ADAL" clId="{EA6999EC-18A2-43D0-ABEB-EF0D4C313D17}" dt="2025-10-22T17:02:27.203" v="23893" actId="164"/>
        <pc:sldMkLst>
          <pc:docMk/>
          <pc:sldMk cId="1110302150" sldId="545"/>
        </pc:sldMkLst>
        <pc:spChg chg="mod">
          <ac:chgData name="신동민(Shin, Dong-Min)" userId="cac0ec8f-f143-442f-9339-1b1c28aa2ad9" providerId="ADAL" clId="{EA6999EC-18A2-43D0-ABEB-EF0D4C313D17}" dt="2025-10-16T06:13:18.637" v="5364" actId="20577"/>
          <ac:spMkLst>
            <pc:docMk/>
            <pc:sldMk cId="1110302150" sldId="545"/>
            <ac:spMk id="6" creationId="{8E1BACC2-9707-3D8B-07BD-4B4E2C67E7B5}"/>
          </ac:spMkLst>
        </pc:spChg>
        <pc:spChg chg="add mod">
          <ac:chgData name="신동민(Shin, Dong-Min)" userId="cac0ec8f-f143-442f-9339-1b1c28aa2ad9" providerId="ADAL" clId="{EA6999EC-18A2-43D0-ABEB-EF0D4C313D17}" dt="2025-10-22T16:56:59.150" v="23817" actId="1076"/>
          <ac:spMkLst>
            <pc:docMk/>
            <pc:sldMk cId="1110302150" sldId="545"/>
            <ac:spMk id="20" creationId="{3B920E9A-BEB4-9C3F-AB03-24E36D51725E}"/>
          </ac:spMkLst>
        </pc:spChg>
        <pc:spChg chg="add mod">
          <ac:chgData name="신동민(Shin, Dong-Min)" userId="cac0ec8f-f143-442f-9339-1b1c28aa2ad9" providerId="ADAL" clId="{EA6999EC-18A2-43D0-ABEB-EF0D4C313D17}" dt="2025-10-22T16:56:59.150" v="23817" actId="1076"/>
          <ac:spMkLst>
            <pc:docMk/>
            <pc:sldMk cId="1110302150" sldId="545"/>
            <ac:spMk id="23" creationId="{ADB8F8E5-87CD-E356-D320-60666DE58E36}"/>
          </ac:spMkLst>
        </pc:spChg>
        <pc:spChg chg="add mod">
          <ac:chgData name="신동민(Shin, Dong-Min)" userId="cac0ec8f-f143-442f-9339-1b1c28aa2ad9" providerId="ADAL" clId="{EA6999EC-18A2-43D0-ABEB-EF0D4C313D17}" dt="2025-10-22T16:57:21.724" v="23822" actId="1076"/>
          <ac:spMkLst>
            <pc:docMk/>
            <pc:sldMk cId="1110302150" sldId="545"/>
            <ac:spMk id="24" creationId="{8F319EE3-8196-CE36-5AF8-60FC8D2C2199}"/>
          </ac:spMkLst>
        </pc:spChg>
        <pc:spChg chg="add mod">
          <ac:chgData name="신동민(Shin, Dong-Min)" userId="cac0ec8f-f143-442f-9339-1b1c28aa2ad9" providerId="ADAL" clId="{EA6999EC-18A2-43D0-ABEB-EF0D4C313D17}" dt="2025-10-22T16:57:23.619" v="23823" actId="1076"/>
          <ac:spMkLst>
            <pc:docMk/>
            <pc:sldMk cId="1110302150" sldId="545"/>
            <ac:spMk id="26" creationId="{E1220109-7CBE-0849-3A6B-B03E7246DD75}"/>
          </ac:spMkLst>
        </pc:spChg>
        <pc:spChg chg="add mod">
          <ac:chgData name="신동민(Shin, Dong-Min)" userId="cac0ec8f-f143-442f-9339-1b1c28aa2ad9" providerId="ADAL" clId="{EA6999EC-18A2-43D0-ABEB-EF0D4C313D17}" dt="2025-10-22T16:57:29.544" v="23824" actId="1076"/>
          <ac:spMkLst>
            <pc:docMk/>
            <pc:sldMk cId="1110302150" sldId="545"/>
            <ac:spMk id="30" creationId="{D3F9DD36-BB4D-6CC7-2F95-C43F2DD19DDB}"/>
          </ac:spMkLst>
        </pc:spChg>
        <pc:spChg chg="add mod">
          <ac:chgData name="신동민(Shin, Dong-Min)" userId="cac0ec8f-f143-442f-9339-1b1c28aa2ad9" providerId="ADAL" clId="{EA6999EC-18A2-43D0-ABEB-EF0D4C313D17}" dt="2025-10-22T16:57:32.872" v="23826" actId="1076"/>
          <ac:spMkLst>
            <pc:docMk/>
            <pc:sldMk cId="1110302150" sldId="545"/>
            <ac:spMk id="31" creationId="{95DDECA4-CA39-FC11-F9B3-3FAACB1B9A66}"/>
          </ac:spMkLst>
        </pc:spChg>
        <pc:spChg chg="add mod">
          <ac:chgData name="신동민(Shin, Dong-Min)" userId="cac0ec8f-f143-442f-9339-1b1c28aa2ad9" providerId="ADAL" clId="{EA6999EC-18A2-43D0-ABEB-EF0D4C313D17}" dt="2025-10-22T16:56:59.150" v="23817" actId="1076"/>
          <ac:spMkLst>
            <pc:docMk/>
            <pc:sldMk cId="1110302150" sldId="545"/>
            <ac:spMk id="34" creationId="{2049ECD6-CBC7-3C45-405F-9722A891A5E2}"/>
          </ac:spMkLst>
        </pc:spChg>
        <pc:spChg chg="add mod">
          <ac:chgData name="신동민(Shin, Dong-Min)" userId="cac0ec8f-f143-442f-9339-1b1c28aa2ad9" providerId="ADAL" clId="{EA6999EC-18A2-43D0-ABEB-EF0D4C313D17}" dt="2025-10-22T16:56:59.150" v="23817" actId="1076"/>
          <ac:spMkLst>
            <pc:docMk/>
            <pc:sldMk cId="1110302150" sldId="545"/>
            <ac:spMk id="36" creationId="{6F47D3CE-576C-557C-41CC-A4DA6CE6204F}"/>
          </ac:spMkLst>
        </pc:spChg>
        <pc:spChg chg="add mod">
          <ac:chgData name="신동민(Shin, Dong-Min)" userId="cac0ec8f-f143-442f-9339-1b1c28aa2ad9" providerId="ADAL" clId="{EA6999EC-18A2-43D0-ABEB-EF0D4C313D17}" dt="2025-10-22T16:57:40.855" v="23861" actId="1038"/>
          <ac:spMkLst>
            <pc:docMk/>
            <pc:sldMk cId="1110302150" sldId="545"/>
            <ac:spMk id="37" creationId="{A04AD0C6-E849-0DC8-A670-5CBB58A60910}"/>
          </ac:spMkLst>
        </pc:spChg>
        <pc:spChg chg="add mod">
          <ac:chgData name="신동민(Shin, Dong-Min)" userId="cac0ec8f-f143-442f-9339-1b1c28aa2ad9" providerId="ADAL" clId="{EA6999EC-18A2-43D0-ABEB-EF0D4C313D17}" dt="2025-10-22T16:57:48.191" v="23872" actId="1037"/>
          <ac:spMkLst>
            <pc:docMk/>
            <pc:sldMk cId="1110302150" sldId="545"/>
            <ac:spMk id="38" creationId="{9F4F12A0-D9B2-C93B-786D-BF0E45E3F12D}"/>
          </ac:spMkLst>
        </pc:spChg>
        <pc:graphicFrameChg chg="mod modGraphic">
          <ac:chgData name="신동민(Shin, Dong-Min)" userId="cac0ec8f-f143-442f-9339-1b1c28aa2ad9" providerId="ADAL" clId="{EA6999EC-18A2-43D0-ABEB-EF0D4C313D17}" dt="2025-10-16T06:44:51.744" v="6433"/>
          <ac:graphicFrameMkLst>
            <pc:docMk/>
            <pc:sldMk cId="1110302150" sldId="545"/>
            <ac:graphicFrameMk id="17" creationId="{6240A71C-8510-FE2C-939A-0F561BD50300}"/>
          </ac:graphicFrameMkLst>
        </pc:graphicFrameChg>
        <pc:picChg chg="add mod">
          <ac:chgData name="신동민(Shin, Dong-Min)" userId="cac0ec8f-f143-442f-9339-1b1c28aa2ad9" providerId="ADAL" clId="{EA6999EC-18A2-43D0-ABEB-EF0D4C313D17}" dt="2025-10-22T17:02:27.203" v="23893" actId="164"/>
          <ac:picMkLst>
            <pc:docMk/>
            <pc:sldMk cId="1110302150" sldId="545"/>
            <ac:picMk id="15" creationId="{5DB460C5-C9E8-BF87-B6A8-B573A470359A}"/>
          </ac:picMkLst>
        </pc:picChg>
        <pc:picChg chg="mod">
          <ac:chgData name="신동민(Shin, Dong-Min)" userId="cac0ec8f-f143-442f-9339-1b1c28aa2ad9" providerId="ADAL" clId="{EA6999EC-18A2-43D0-ABEB-EF0D4C313D17}" dt="2025-10-22T16:57:29.544" v="23824" actId="1076"/>
          <ac:picMkLst>
            <pc:docMk/>
            <pc:sldMk cId="1110302150" sldId="545"/>
            <ac:picMk id="29" creationId="{F3B0F16A-5189-C40C-F9B8-C2D6AC8B0A0B}"/>
          </ac:picMkLst>
        </pc:picChg>
        <pc:picChg chg="add mod">
          <ac:chgData name="신동민(Shin, Dong-Min)" userId="cac0ec8f-f143-442f-9339-1b1c28aa2ad9" providerId="ADAL" clId="{EA6999EC-18A2-43D0-ABEB-EF0D4C313D17}" dt="2025-10-22T17:02:27.203" v="23893" actId="164"/>
          <ac:picMkLst>
            <pc:docMk/>
            <pc:sldMk cId="1110302150" sldId="545"/>
            <ac:picMk id="42" creationId="{9BA4393B-C3A0-3656-A209-C3B174BB1D76}"/>
          </ac:picMkLst>
        </pc:picChg>
      </pc:sldChg>
      <pc:sldChg chg="addSp delSp modSp add mod">
        <pc:chgData name="신동민(Shin, Dong-Min)" userId="cac0ec8f-f143-442f-9339-1b1c28aa2ad9" providerId="ADAL" clId="{EA6999EC-18A2-43D0-ABEB-EF0D4C313D17}" dt="2025-10-22T17:59:16.105" v="24456"/>
        <pc:sldMkLst>
          <pc:docMk/>
          <pc:sldMk cId="555553539" sldId="546"/>
        </pc:sldMkLst>
        <pc:spChg chg="mod">
          <ac:chgData name="신동민(Shin, Dong-Min)" userId="cac0ec8f-f143-442f-9339-1b1c28aa2ad9" providerId="ADAL" clId="{EA6999EC-18A2-43D0-ABEB-EF0D4C313D17}" dt="2025-10-22T06:27:09.826" v="18387" actId="12788"/>
          <ac:spMkLst>
            <pc:docMk/>
            <pc:sldMk cId="555553539" sldId="546"/>
            <ac:spMk id="5" creationId="{9C1197F4-BC19-5B58-A37F-7C44C71419D3}"/>
          </ac:spMkLst>
        </pc:spChg>
        <pc:spChg chg="mod">
          <ac:chgData name="신동민(Shin, Dong-Min)" userId="cac0ec8f-f143-442f-9339-1b1c28aa2ad9" providerId="ADAL" clId="{EA6999EC-18A2-43D0-ABEB-EF0D4C313D17}" dt="2025-10-22T11:28:08.368" v="21420"/>
          <ac:spMkLst>
            <pc:docMk/>
            <pc:sldMk cId="555553539" sldId="546"/>
            <ac:spMk id="6" creationId="{28C775AB-9B58-CF2B-5279-5F9FC1864B5D}"/>
          </ac:spMkLst>
        </pc:spChg>
        <pc:spChg chg="add mod">
          <ac:chgData name="신동민(Shin, Dong-Min)" userId="cac0ec8f-f143-442f-9339-1b1c28aa2ad9" providerId="ADAL" clId="{EA6999EC-18A2-43D0-ABEB-EF0D4C313D17}" dt="2025-10-22T06:34:36.831" v="19085" actId="14100"/>
          <ac:spMkLst>
            <pc:docMk/>
            <pc:sldMk cId="555553539" sldId="546"/>
            <ac:spMk id="7" creationId="{ECB07C06-8D97-DC6C-17A9-15EB505283CA}"/>
          </ac:spMkLst>
        </pc:spChg>
        <pc:spChg chg="add mod">
          <ac:chgData name="신동민(Shin, Dong-Min)" userId="cac0ec8f-f143-442f-9339-1b1c28aa2ad9" providerId="ADAL" clId="{EA6999EC-18A2-43D0-ABEB-EF0D4C313D17}" dt="2025-10-22T06:36:04.918" v="19194" actId="1076"/>
          <ac:spMkLst>
            <pc:docMk/>
            <pc:sldMk cId="555553539" sldId="546"/>
            <ac:spMk id="8" creationId="{896EA20E-B4BA-F1C3-158F-BA665B1857F8}"/>
          </ac:spMkLst>
        </pc:spChg>
        <pc:spChg chg="add mod">
          <ac:chgData name="신동민(Shin, Dong-Min)" userId="cac0ec8f-f143-442f-9339-1b1c28aa2ad9" providerId="ADAL" clId="{EA6999EC-18A2-43D0-ABEB-EF0D4C313D17}" dt="2025-10-22T17:59:10.602" v="24455"/>
          <ac:spMkLst>
            <pc:docMk/>
            <pc:sldMk cId="555553539" sldId="546"/>
            <ac:spMk id="9" creationId="{D4909B91-0DBD-5D59-028E-C266A854216C}"/>
          </ac:spMkLst>
        </pc:spChg>
        <pc:spChg chg="add mod">
          <ac:chgData name="신동민(Shin, Dong-Min)" userId="cac0ec8f-f143-442f-9339-1b1c28aa2ad9" providerId="ADAL" clId="{EA6999EC-18A2-43D0-ABEB-EF0D4C313D17}" dt="2025-10-22T11:01:42.087" v="19912" actId="14100"/>
          <ac:spMkLst>
            <pc:docMk/>
            <pc:sldMk cId="555553539" sldId="546"/>
            <ac:spMk id="10" creationId="{3C976AAD-BC25-0721-7394-0161D99BAE4F}"/>
          </ac:spMkLst>
        </pc:spChg>
        <pc:spChg chg="add mod">
          <ac:chgData name="신동민(Shin, Dong-Min)" userId="cac0ec8f-f143-442f-9339-1b1c28aa2ad9" providerId="ADAL" clId="{EA6999EC-18A2-43D0-ABEB-EF0D4C313D17}" dt="2025-10-22T11:06:55.753" v="19945"/>
          <ac:spMkLst>
            <pc:docMk/>
            <pc:sldMk cId="555553539" sldId="546"/>
            <ac:spMk id="11" creationId="{DCF59311-4EEA-C907-B768-EB8D2D718878}"/>
          </ac:spMkLst>
        </pc:spChg>
        <pc:spChg chg="add mod">
          <ac:chgData name="신동민(Shin, Dong-Min)" userId="cac0ec8f-f143-442f-9339-1b1c28aa2ad9" providerId="ADAL" clId="{EA6999EC-18A2-43D0-ABEB-EF0D4C313D17}" dt="2025-10-22T06:35:41.572" v="19142" actId="1038"/>
          <ac:spMkLst>
            <pc:docMk/>
            <pc:sldMk cId="555553539" sldId="546"/>
            <ac:spMk id="12" creationId="{E43C3F2A-E8B3-0862-2584-65BAF89E76D1}"/>
          </ac:spMkLst>
        </pc:spChg>
        <pc:spChg chg="add mod">
          <ac:chgData name="신동민(Shin, Dong-Min)" userId="cac0ec8f-f143-442f-9339-1b1c28aa2ad9" providerId="ADAL" clId="{EA6999EC-18A2-43D0-ABEB-EF0D4C313D17}" dt="2025-10-22T06:36:01.173" v="19193" actId="1037"/>
          <ac:spMkLst>
            <pc:docMk/>
            <pc:sldMk cId="555553539" sldId="546"/>
            <ac:spMk id="13" creationId="{1C0E917C-6A81-9372-6451-C23652770461}"/>
          </ac:spMkLst>
        </pc:spChg>
        <pc:spChg chg="add mod">
          <ac:chgData name="신동민(Shin, Dong-Min)" userId="cac0ec8f-f143-442f-9339-1b1c28aa2ad9" providerId="ADAL" clId="{EA6999EC-18A2-43D0-ABEB-EF0D4C313D17}" dt="2025-10-22T11:08:55.923" v="20074" actId="14100"/>
          <ac:spMkLst>
            <pc:docMk/>
            <pc:sldMk cId="555553539" sldId="546"/>
            <ac:spMk id="44" creationId="{D88154CA-6873-B171-0C0F-CC401BF7289C}"/>
          </ac:spMkLst>
        </pc:spChg>
        <pc:spChg chg="add mod">
          <ac:chgData name="신동민(Shin, Dong-Min)" userId="cac0ec8f-f143-442f-9339-1b1c28aa2ad9" providerId="ADAL" clId="{EA6999EC-18A2-43D0-ABEB-EF0D4C313D17}" dt="2025-10-22T11:09:17.618" v="20103" actId="1038"/>
          <ac:spMkLst>
            <pc:docMk/>
            <pc:sldMk cId="555553539" sldId="546"/>
            <ac:spMk id="45" creationId="{1DF4473B-CE97-EBD8-969E-61E0D7AD7BB4}"/>
          </ac:spMkLst>
        </pc:spChg>
        <pc:graphicFrameChg chg="mod modGraphic">
          <ac:chgData name="신동민(Shin, Dong-Min)" userId="cac0ec8f-f143-442f-9339-1b1c28aa2ad9" providerId="ADAL" clId="{EA6999EC-18A2-43D0-ABEB-EF0D4C313D17}" dt="2025-10-22T17:59:16.105" v="24456"/>
          <ac:graphicFrameMkLst>
            <pc:docMk/>
            <pc:sldMk cId="555553539" sldId="546"/>
            <ac:graphicFrameMk id="17" creationId="{0002C30A-5F77-763B-463D-2AB471A59E86}"/>
          </ac:graphicFrameMkLst>
        </pc:graphicFrameChg>
        <pc:picChg chg="add mod modCrop">
          <ac:chgData name="신동민(Shin, Dong-Min)" userId="cac0ec8f-f143-442f-9339-1b1c28aa2ad9" providerId="ADAL" clId="{EA6999EC-18A2-43D0-ABEB-EF0D4C313D17}" dt="2025-10-22T11:04:59.895" v="19931" actId="12788"/>
          <ac:picMkLst>
            <pc:docMk/>
            <pc:sldMk cId="555553539" sldId="546"/>
            <ac:picMk id="4" creationId="{9C2A71ED-8376-3B60-7258-B0A70107D5BB}"/>
          </ac:picMkLst>
        </pc:picChg>
        <pc:picChg chg="add mod">
          <ac:chgData name="신동민(Shin, Dong-Min)" userId="cac0ec8f-f143-442f-9339-1b1c28aa2ad9" providerId="ADAL" clId="{EA6999EC-18A2-43D0-ABEB-EF0D4C313D17}" dt="2025-10-22T11:08:18.667" v="20066" actId="14100"/>
          <ac:picMkLst>
            <pc:docMk/>
            <pc:sldMk cId="555553539" sldId="546"/>
            <ac:picMk id="41" creationId="{6401310A-B58B-A534-A703-D2A8AE495CF9}"/>
          </ac:picMkLst>
        </pc:picChg>
      </pc:sldChg>
      <pc:sldChg chg="addSp delSp modSp mod">
        <pc:chgData name="신동민(Shin, Dong-Min)" userId="cac0ec8f-f143-442f-9339-1b1c28aa2ad9" providerId="ADAL" clId="{EA6999EC-18A2-43D0-ABEB-EF0D4C313D17}" dt="2025-10-22T17:09:31.385" v="24005" actId="1076"/>
        <pc:sldMkLst>
          <pc:docMk/>
          <pc:sldMk cId="757627296" sldId="549"/>
        </pc:sldMkLst>
        <pc:spChg chg="add mod">
          <ac:chgData name="신동민(Shin, Dong-Min)" userId="cac0ec8f-f143-442f-9339-1b1c28aa2ad9" providerId="ADAL" clId="{EA6999EC-18A2-43D0-ABEB-EF0D4C313D17}" dt="2025-10-22T17:08:53.692" v="23991" actId="1035"/>
          <ac:spMkLst>
            <pc:docMk/>
            <pc:sldMk cId="757627296" sldId="549"/>
            <ac:spMk id="7" creationId="{05D1DD12-8AAE-8EDD-FF7D-E47196C088D3}"/>
          </ac:spMkLst>
        </pc:spChg>
        <pc:spChg chg="add mod">
          <ac:chgData name="신동민(Shin, Dong-Min)" userId="cac0ec8f-f143-442f-9339-1b1c28aa2ad9" providerId="ADAL" clId="{EA6999EC-18A2-43D0-ABEB-EF0D4C313D17}" dt="2025-10-22T17:08:55.813" v="23992" actId="1076"/>
          <ac:spMkLst>
            <pc:docMk/>
            <pc:sldMk cId="757627296" sldId="549"/>
            <ac:spMk id="8" creationId="{38416AD2-6F6C-740F-79F2-A5DED4F46615}"/>
          </ac:spMkLst>
        </pc:spChg>
        <pc:spChg chg="add mod">
          <ac:chgData name="신동민(Shin, Dong-Min)" userId="cac0ec8f-f143-442f-9339-1b1c28aa2ad9" providerId="ADAL" clId="{EA6999EC-18A2-43D0-ABEB-EF0D4C313D17}" dt="2025-10-22T17:09:24.890" v="24002" actId="14100"/>
          <ac:spMkLst>
            <pc:docMk/>
            <pc:sldMk cId="757627296" sldId="549"/>
            <ac:spMk id="9" creationId="{BFA50D40-03DC-FE6D-BF34-815311FA7FDA}"/>
          </ac:spMkLst>
        </pc:spChg>
        <pc:spChg chg="add mod">
          <ac:chgData name="신동민(Shin, Dong-Min)" userId="cac0ec8f-f143-442f-9339-1b1c28aa2ad9" providerId="ADAL" clId="{EA6999EC-18A2-43D0-ABEB-EF0D4C313D17}" dt="2025-10-22T17:09:31.385" v="24005" actId="1076"/>
          <ac:spMkLst>
            <pc:docMk/>
            <pc:sldMk cId="757627296" sldId="549"/>
            <ac:spMk id="10" creationId="{649AD8FB-0FF3-ADF9-F495-69E9C99CB5D7}"/>
          </ac:spMkLst>
        </pc:spChg>
        <pc:picChg chg="add mod">
          <ac:chgData name="신동민(Shin, Dong-Min)" userId="cac0ec8f-f143-442f-9339-1b1c28aa2ad9" providerId="ADAL" clId="{EA6999EC-18A2-43D0-ABEB-EF0D4C313D17}" dt="2025-10-22T17:09:27.670" v="24004" actId="1076"/>
          <ac:picMkLst>
            <pc:docMk/>
            <pc:sldMk cId="757627296" sldId="549"/>
            <ac:picMk id="4" creationId="{87E1A71A-45EB-8C8A-0645-3AE911445941}"/>
          </ac:picMkLst>
        </pc:picChg>
      </pc:sldChg>
      <pc:sldChg chg="addSp delSp modSp mod">
        <pc:chgData name="신동민(Shin, Dong-Min)" userId="cac0ec8f-f143-442f-9339-1b1c28aa2ad9" providerId="ADAL" clId="{EA6999EC-18A2-43D0-ABEB-EF0D4C313D17}" dt="2025-10-22T17:10:43.975" v="24034" actId="1035"/>
        <pc:sldMkLst>
          <pc:docMk/>
          <pc:sldMk cId="1056911912" sldId="551"/>
        </pc:sldMkLst>
        <pc:spChg chg="add mod">
          <ac:chgData name="신동민(Shin, Dong-Min)" userId="cac0ec8f-f143-442f-9339-1b1c28aa2ad9" providerId="ADAL" clId="{EA6999EC-18A2-43D0-ABEB-EF0D4C313D17}" dt="2025-10-22T17:10:39.562" v="24019" actId="14100"/>
          <ac:spMkLst>
            <pc:docMk/>
            <pc:sldMk cId="1056911912" sldId="551"/>
            <ac:spMk id="16" creationId="{DC77B7E3-458F-A1CA-9E17-BEF179196745}"/>
          </ac:spMkLst>
        </pc:spChg>
        <pc:spChg chg="add mod">
          <ac:chgData name="신동민(Shin, Dong-Min)" userId="cac0ec8f-f143-442f-9339-1b1c28aa2ad9" providerId="ADAL" clId="{EA6999EC-18A2-43D0-ABEB-EF0D4C313D17}" dt="2025-10-22T17:10:43.975" v="24034" actId="1035"/>
          <ac:spMkLst>
            <pc:docMk/>
            <pc:sldMk cId="1056911912" sldId="551"/>
            <ac:spMk id="18" creationId="{0841D3B1-5C1D-ED5C-7FC4-7D9764D0C3CD}"/>
          </ac:spMkLst>
        </pc:spChg>
        <pc:picChg chg="add mod">
          <ac:chgData name="신동민(Shin, Dong-Min)" userId="cac0ec8f-f143-442f-9339-1b1c28aa2ad9" providerId="ADAL" clId="{EA6999EC-18A2-43D0-ABEB-EF0D4C313D17}" dt="2025-10-22T17:10:17.222" v="24013" actId="14100"/>
          <ac:picMkLst>
            <pc:docMk/>
            <pc:sldMk cId="1056911912" sldId="551"/>
            <ac:picMk id="15" creationId="{B35818AD-5D79-B878-A3A3-E047A421E8E8}"/>
          </ac:picMkLst>
        </pc:picChg>
      </pc:sldChg>
      <pc:sldChg chg="addSp delSp modSp mod">
        <pc:chgData name="신동민(Shin, Dong-Min)" userId="cac0ec8f-f143-442f-9339-1b1c28aa2ad9" providerId="ADAL" clId="{EA6999EC-18A2-43D0-ABEB-EF0D4C313D17}" dt="2025-10-22T17:13:48.733" v="24079" actId="14100"/>
        <pc:sldMkLst>
          <pc:docMk/>
          <pc:sldMk cId="3751549084" sldId="552"/>
        </pc:sldMkLst>
        <pc:spChg chg="mod">
          <ac:chgData name="신동민(Shin, Dong-Min)" userId="cac0ec8f-f143-442f-9339-1b1c28aa2ad9" providerId="ADAL" clId="{EA6999EC-18A2-43D0-ABEB-EF0D4C313D17}" dt="2025-10-22T17:13:18.871" v="24060" actId="207"/>
          <ac:spMkLst>
            <pc:docMk/>
            <pc:sldMk cId="3751549084" sldId="552"/>
            <ac:spMk id="5" creationId="{4DEEEB1F-2268-382D-1A9B-EE6B61CF7A3A}"/>
          </ac:spMkLst>
        </pc:spChg>
        <pc:spChg chg="add mod">
          <ac:chgData name="신동민(Shin, Dong-Min)" userId="cac0ec8f-f143-442f-9339-1b1c28aa2ad9" providerId="ADAL" clId="{EA6999EC-18A2-43D0-ABEB-EF0D4C313D17}" dt="2025-10-22T17:12:15.538" v="24047" actId="14100"/>
          <ac:spMkLst>
            <pc:docMk/>
            <pc:sldMk cId="3751549084" sldId="552"/>
            <ac:spMk id="7" creationId="{3D90E0D8-968B-D6BD-3DA0-25AEADE8EC76}"/>
          </ac:spMkLst>
        </pc:spChg>
        <pc:spChg chg="add mod">
          <ac:chgData name="신동민(Shin, Dong-Min)" userId="cac0ec8f-f143-442f-9339-1b1c28aa2ad9" providerId="ADAL" clId="{EA6999EC-18A2-43D0-ABEB-EF0D4C313D17}" dt="2025-10-22T17:12:18.369" v="24048" actId="1076"/>
          <ac:spMkLst>
            <pc:docMk/>
            <pc:sldMk cId="3751549084" sldId="552"/>
            <ac:spMk id="8" creationId="{02D6087D-C26A-5DE7-F8A1-B9CED50D1D38}"/>
          </ac:spMkLst>
        </pc:spChg>
        <pc:spChg chg="mod">
          <ac:chgData name="신동민(Shin, Dong-Min)" userId="cac0ec8f-f143-442f-9339-1b1c28aa2ad9" providerId="ADAL" clId="{EA6999EC-18A2-43D0-ABEB-EF0D4C313D17}" dt="2025-10-22T17:13:37.254" v="24078" actId="14100"/>
          <ac:spMkLst>
            <pc:docMk/>
            <pc:sldMk cId="3751549084" sldId="552"/>
            <ac:spMk id="15" creationId="{35E08C15-B41B-741D-2072-1459EE46D8DE}"/>
          </ac:spMkLst>
        </pc:spChg>
        <pc:spChg chg="mod">
          <ac:chgData name="신동민(Shin, Dong-Min)" userId="cac0ec8f-f143-442f-9339-1b1c28aa2ad9" providerId="ADAL" clId="{EA6999EC-18A2-43D0-ABEB-EF0D4C313D17}" dt="2025-10-22T17:13:32.962" v="24077" actId="1036"/>
          <ac:spMkLst>
            <pc:docMk/>
            <pc:sldMk cId="3751549084" sldId="552"/>
            <ac:spMk id="16" creationId="{31D61F19-BC61-646E-C44A-AD5C2E83AD60}"/>
          </ac:spMkLst>
        </pc:spChg>
        <pc:picChg chg="add mod">
          <ac:chgData name="신동민(Shin, Dong-Min)" userId="cac0ec8f-f143-442f-9339-1b1c28aa2ad9" providerId="ADAL" clId="{EA6999EC-18A2-43D0-ABEB-EF0D4C313D17}" dt="2025-10-22T17:11:59.275" v="24043" actId="14100"/>
          <ac:picMkLst>
            <pc:docMk/>
            <pc:sldMk cId="3751549084" sldId="552"/>
            <ac:picMk id="4" creationId="{F4097A84-7B8F-55AC-C6F5-CAAFB220B73F}"/>
          </ac:picMkLst>
        </pc:picChg>
        <pc:picChg chg="add mod ord">
          <ac:chgData name="신동민(Shin, Dong-Min)" userId="cac0ec8f-f143-442f-9339-1b1c28aa2ad9" providerId="ADAL" clId="{EA6999EC-18A2-43D0-ABEB-EF0D4C313D17}" dt="2025-10-22T17:13:05.573" v="24055" actId="167"/>
          <ac:picMkLst>
            <pc:docMk/>
            <pc:sldMk cId="3751549084" sldId="552"/>
            <ac:picMk id="12" creationId="{87FAC74F-777F-2D9E-2DE1-D7062934BE4E}"/>
          </ac:picMkLst>
        </pc:picChg>
        <pc:cxnChg chg="mod">
          <ac:chgData name="신동민(Shin, Dong-Min)" userId="cac0ec8f-f143-442f-9339-1b1c28aa2ad9" providerId="ADAL" clId="{EA6999EC-18A2-43D0-ABEB-EF0D4C313D17}" dt="2025-10-22T17:13:48.733" v="24079" actId="14100"/>
          <ac:cxnSpMkLst>
            <pc:docMk/>
            <pc:sldMk cId="3751549084" sldId="552"/>
            <ac:cxnSpMk id="20" creationId="{C448571F-2FCB-FB7D-2770-647BADF16D00}"/>
          </ac:cxnSpMkLst>
        </pc:cxnChg>
      </pc:sldChg>
      <pc:sldChg chg="addSp delSp modSp mod">
        <pc:chgData name="신동민(Shin, Dong-Min)" userId="cac0ec8f-f143-442f-9339-1b1c28aa2ad9" providerId="ADAL" clId="{EA6999EC-18A2-43D0-ABEB-EF0D4C313D17}" dt="2025-10-22T17:15:00.042" v="24091" actId="1076"/>
        <pc:sldMkLst>
          <pc:docMk/>
          <pc:sldMk cId="3585049470" sldId="553"/>
        </pc:sldMkLst>
        <pc:spChg chg="add mod">
          <ac:chgData name="신동민(Shin, Dong-Min)" userId="cac0ec8f-f143-442f-9339-1b1c28aa2ad9" providerId="ADAL" clId="{EA6999EC-18A2-43D0-ABEB-EF0D4C313D17}" dt="2025-10-22T17:14:53.398" v="24089" actId="1076"/>
          <ac:spMkLst>
            <pc:docMk/>
            <pc:sldMk cId="3585049470" sldId="553"/>
            <ac:spMk id="20" creationId="{F5AAC532-A499-6949-2AEC-F29B036414BA}"/>
          </ac:spMkLst>
        </pc:spChg>
        <pc:spChg chg="add mod">
          <ac:chgData name="신동민(Shin, Dong-Min)" userId="cac0ec8f-f143-442f-9339-1b1c28aa2ad9" providerId="ADAL" clId="{EA6999EC-18A2-43D0-ABEB-EF0D4C313D17}" dt="2025-10-22T17:14:55.877" v="24090" actId="1076"/>
          <ac:spMkLst>
            <pc:docMk/>
            <pc:sldMk cId="3585049470" sldId="553"/>
            <ac:spMk id="21" creationId="{8FC18215-4BEA-18F2-7C2F-D5A06DF9DDCA}"/>
          </ac:spMkLst>
        </pc:spChg>
        <pc:spChg chg="add mod">
          <ac:chgData name="신동민(Shin, Dong-Min)" userId="cac0ec8f-f143-442f-9339-1b1c28aa2ad9" providerId="ADAL" clId="{EA6999EC-18A2-43D0-ABEB-EF0D4C313D17}" dt="2025-10-22T17:15:00.042" v="24091" actId="1076"/>
          <ac:spMkLst>
            <pc:docMk/>
            <pc:sldMk cId="3585049470" sldId="553"/>
            <ac:spMk id="22" creationId="{DC855012-3092-EC40-82B9-8AD4EC212CD6}"/>
          </ac:spMkLst>
        </pc:spChg>
        <pc:spChg chg="add mod">
          <ac:chgData name="신동민(Shin, Dong-Min)" userId="cac0ec8f-f143-442f-9339-1b1c28aa2ad9" providerId="ADAL" clId="{EA6999EC-18A2-43D0-ABEB-EF0D4C313D17}" dt="2025-10-22T17:15:00.042" v="24091" actId="1076"/>
          <ac:spMkLst>
            <pc:docMk/>
            <pc:sldMk cId="3585049470" sldId="553"/>
            <ac:spMk id="23" creationId="{A4B342FE-025B-1199-26F8-F88F49D86089}"/>
          </ac:spMkLst>
        </pc:spChg>
        <pc:picChg chg="add mod">
          <ac:chgData name="신동민(Shin, Dong-Min)" userId="cac0ec8f-f143-442f-9339-1b1c28aa2ad9" providerId="ADAL" clId="{EA6999EC-18A2-43D0-ABEB-EF0D4C313D17}" dt="2025-10-22T17:14:28.438" v="24083"/>
          <ac:picMkLst>
            <pc:docMk/>
            <pc:sldMk cId="3585049470" sldId="553"/>
            <ac:picMk id="2" creationId="{8AC4D973-E2C9-3664-B288-739306997D84}"/>
          </ac:picMkLst>
        </pc:picChg>
        <pc:picChg chg="add mod">
          <ac:chgData name="신동민(Shin, Dong-Min)" userId="cac0ec8f-f143-442f-9339-1b1c28aa2ad9" providerId="ADAL" clId="{EA6999EC-18A2-43D0-ABEB-EF0D4C313D17}" dt="2025-10-22T17:14:49.879" v="24088" actId="1076"/>
          <ac:picMkLst>
            <pc:docMk/>
            <pc:sldMk cId="3585049470" sldId="553"/>
            <ac:picMk id="15" creationId="{465D7BE6-C73B-4F81-771F-F21278A484A6}"/>
          </ac:picMkLst>
        </pc:picChg>
      </pc:sldChg>
      <pc:sldChg chg="del mod ord modShow">
        <pc:chgData name="신동민(Shin, Dong-Min)" userId="cac0ec8f-f143-442f-9339-1b1c28aa2ad9" providerId="ADAL" clId="{EA6999EC-18A2-43D0-ABEB-EF0D4C313D17}" dt="2025-10-22T17:41:01.403" v="24445" actId="47"/>
        <pc:sldMkLst>
          <pc:docMk/>
          <pc:sldMk cId="1463941676" sldId="554"/>
        </pc:sldMkLst>
      </pc:sldChg>
      <pc:sldChg chg="addSp delSp modSp mod">
        <pc:chgData name="신동민(Shin, Dong-Min)" userId="cac0ec8f-f143-442f-9339-1b1c28aa2ad9" providerId="ADAL" clId="{EA6999EC-18A2-43D0-ABEB-EF0D4C313D17}" dt="2025-10-22T17:19:12.574" v="24131" actId="1076"/>
        <pc:sldMkLst>
          <pc:docMk/>
          <pc:sldMk cId="2463509154" sldId="556"/>
        </pc:sldMkLst>
        <pc:spChg chg="mod">
          <ac:chgData name="신동민(Shin, Dong-Min)" userId="cac0ec8f-f143-442f-9339-1b1c28aa2ad9" providerId="ADAL" clId="{EA6999EC-18A2-43D0-ABEB-EF0D4C313D17}" dt="2025-10-22T17:17:34.495" v="24103" actId="207"/>
          <ac:spMkLst>
            <pc:docMk/>
            <pc:sldMk cId="2463509154" sldId="556"/>
            <ac:spMk id="5" creationId="{26A4B27B-6F75-A640-D145-05DA55213D95}"/>
          </ac:spMkLst>
        </pc:spChg>
        <pc:spChg chg="add mod">
          <ac:chgData name="신동민(Shin, Dong-Min)" userId="cac0ec8f-f143-442f-9339-1b1c28aa2ad9" providerId="ADAL" clId="{EA6999EC-18A2-43D0-ABEB-EF0D4C313D17}" dt="2025-10-22T17:17:26.459" v="24101"/>
          <ac:spMkLst>
            <pc:docMk/>
            <pc:sldMk cId="2463509154" sldId="556"/>
            <ac:spMk id="20" creationId="{E85E1021-BC51-BCBD-9CD3-76C72CF4EB73}"/>
          </ac:spMkLst>
        </pc:spChg>
        <pc:spChg chg="add mod">
          <ac:chgData name="신동민(Shin, Dong-Min)" userId="cac0ec8f-f143-442f-9339-1b1c28aa2ad9" providerId="ADAL" clId="{EA6999EC-18A2-43D0-ABEB-EF0D4C313D17}" dt="2025-10-22T17:17:26.459" v="24101"/>
          <ac:spMkLst>
            <pc:docMk/>
            <pc:sldMk cId="2463509154" sldId="556"/>
            <ac:spMk id="21" creationId="{65767185-8078-6443-4CD3-868F19394AD4}"/>
          </ac:spMkLst>
        </pc:spChg>
        <pc:spChg chg="add mod">
          <ac:chgData name="신동민(Shin, Dong-Min)" userId="cac0ec8f-f143-442f-9339-1b1c28aa2ad9" providerId="ADAL" clId="{EA6999EC-18A2-43D0-ABEB-EF0D4C313D17}" dt="2025-10-22T17:18:17.026" v="24113" actId="14100"/>
          <ac:spMkLst>
            <pc:docMk/>
            <pc:sldMk cId="2463509154" sldId="556"/>
            <ac:spMk id="23" creationId="{25AEA44E-F417-B3BF-79C5-8F7F1B6B545B}"/>
          </ac:spMkLst>
        </pc:spChg>
        <pc:spChg chg="add mod">
          <ac:chgData name="신동민(Shin, Dong-Min)" userId="cac0ec8f-f143-442f-9339-1b1c28aa2ad9" providerId="ADAL" clId="{EA6999EC-18A2-43D0-ABEB-EF0D4C313D17}" dt="2025-10-22T17:18:05.591" v="24110" actId="1076"/>
          <ac:spMkLst>
            <pc:docMk/>
            <pc:sldMk cId="2463509154" sldId="556"/>
            <ac:spMk id="25" creationId="{2F471340-1F17-21C2-2DB3-5E442F76CB4A}"/>
          </ac:spMkLst>
        </pc:spChg>
        <pc:spChg chg="add mod">
          <ac:chgData name="신동민(Shin, Dong-Min)" userId="cac0ec8f-f143-442f-9339-1b1c28aa2ad9" providerId="ADAL" clId="{EA6999EC-18A2-43D0-ABEB-EF0D4C313D17}" dt="2025-10-22T17:18:21.795" v="24114" actId="1076"/>
          <ac:spMkLst>
            <pc:docMk/>
            <pc:sldMk cId="2463509154" sldId="556"/>
            <ac:spMk id="28" creationId="{27A52D99-DDC3-8F11-5717-6EB8159001A7}"/>
          </ac:spMkLst>
        </pc:spChg>
        <pc:spChg chg="add mod">
          <ac:chgData name="신동민(Shin, Dong-Min)" userId="cac0ec8f-f143-442f-9339-1b1c28aa2ad9" providerId="ADAL" clId="{EA6999EC-18A2-43D0-ABEB-EF0D4C313D17}" dt="2025-10-22T17:18:24.075" v="24115" actId="1076"/>
          <ac:spMkLst>
            <pc:docMk/>
            <pc:sldMk cId="2463509154" sldId="556"/>
            <ac:spMk id="33" creationId="{FEFC049B-3EA8-FA97-7773-AFCB81887212}"/>
          </ac:spMkLst>
        </pc:spChg>
        <pc:spChg chg="add mod">
          <ac:chgData name="신동민(Shin, Dong-Min)" userId="cac0ec8f-f143-442f-9339-1b1c28aa2ad9" providerId="ADAL" clId="{EA6999EC-18A2-43D0-ABEB-EF0D4C313D17}" dt="2025-10-22T17:18:31.960" v="24121" actId="1035"/>
          <ac:spMkLst>
            <pc:docMk/>
            <pc:sldMk cId="2463509154" sldId="556"/>
            <ac:spMk id="34" creationId="{3C2DF6C7-1D19-BE13-D7BE-B022DEB506C2}"/>
          </ac:spMkLst>
        </pc:spChg>
        <pc:spChg chg="add mod">
          <ac:chgData name="신동민(Shin, Dong-Min)" userId="cac0ec8f-f143-442f-9339-1b1c28aa2ad9" providerId="ADAL" clId="{EA6999EC-18A2-43D0-ABEB-EF0D4C313D17}" dt="2025-10-22T17:18:31.960" v="24121" actId="1035"/>
          <ac:spMkLst>
            <pc:docMk/>
            <pc:sldMk cId="2463509154" sldId="556"/>
            <ac:spMk id="35" creationId="{B03992CF-7E78-6613-7200-B3ACD4F29A03}"/>
          </ac:spMkLst>
        </pc:spChg>
        <pc:picChg chg="add mod">
          <ac:chgData name="신동민(Shin, Dong-Min)" userId="cac0ec8f-f143-442f-9339-1b1c28aa2ad9" providerId="ADAL" clId="{EA6999EC-18A2-43D0-ABEB-EF0D4C313D17}" dt="2025-10-22T17:16:52.803" v="24099" actId="14100"/>
          <ac:picMkLst>
            <pc:docMk/>
            <pc:sldMk cId="2463509154" sldId="556"/>
            <ac:picMk id="18" creationId="{5FEADDC2-08C5-A722-C74C-811F93CFE100}"/>
          </ac:picMkLst>
        </pc:picChg>
        <pc:picChg chg="add mod ord">
          <ac:chgData name="신동민(Shin, Dong-Min)" userId="cac0ec8f-f143-442f-9339-1b1c28aa2ad9" providerId="ADAL" clId="{EA6999EC-18A2-43D0-ABEB-EF0D4C313D17}" dt="2025-10-22T17:19:12.574" v="24131" actId="1076"/>
          <ac:picMkLst>
            <pc:docMk/>
            <pc:sldMk cId="2463509154" sldId="556"/>
            <ac:picMk id="19" creationId="{04BB402F-ABA9-A944-2712-27EBE1C01529}"/>
          </ac:picMkLst>
        </pc:picChg>
        <pc:cxnChg chg="add mod">
          <ac:chgData name="신동민(Shin, Dong-Min)" userId="cac0ec8f-f143-442f-9339-1b1c28aa2ad9" providerId="ADAL" clId="{EA6999EC-18A2-43D0-ABEB-EF0D4C313D17}" dt="2025-10-22T17:17:26.459" v="24101"/>
          <ac:cxnSpMkLst>
            <pc:docMk/>
            <pc:sldMk cId="2463509154" sldId="556"/>
            <ac:cxnSpMk id="22" creationId="{4CCAB088-1E47-3470-C97C-955D7973A985}"/>
          </ac:cxnSpMkLst>
        </pc:cxnChg>
      </pc:sldChg>
      <pc:sldChg chg="addSp delSp modSp mod">
        <pc:chgData name="신동민(Shin, Dong-Min)" userId="cac0ec8f-f143-442f-9339-1b1c28aa2ad9" providerId="ADAL" clId="{EA6999EC-18A2-43D0-ABEB-EF0D4C313D17}" dt="2025-10-22T17:36:17.870" v="24369" actId="1076"/>
        <pc:sldMkLst>
          <pc:docMk/>
          <pc:sldMk cId="3328173186" sldId="558"/>
        </pc:sldMkLst>
        <pc:spChg chg="mod">
          <ac:chgData name="신동민(Shin, Dong-Min)" userId="cac0ec8f-f143-442f-9339-1b1c28aa2ad9" providerId="ADAL" clId="{EA6999EC-18A2-43D0-ABEB-EF0D4C313D17}" dt="2025-10-22T02:04:35.177" v="16134" actId="20577"/>
          <ac:spMkLst>
            <pc:docMk/>
            <pc:sldMk cId="3328173186" sldId="558"/>
            <ac:spMk id="6" creationId="{1413B220-568A-AF3B-6B02-B16AE1C0B6AC}"/>
          </ac:spMkLst>
        </pc:spChg>
        <pc:spChg chg="add mod">
          <ac:chgData name="신동민(Shin, Dong-Min)" userId="cac0ec8f-f143-442f-9339-1b1c28aa2ad9" providerId="ADAL" clId="{EA6999EC-18A2-43D0-ABEB-EF0D4C313D17}" dt="2025-10-22T17:35:38.862" v="24359" actId="14100"/>
          <ac:spMkLst>
            <pc:docMk/>
            <pc:sldMk cId="3328173186" sldId="558"/>
            <ac:spMk id="11" creationId="{4A577BCD-8DF0-9740-D725-8D09BD17F491}"/>
          </ac:spMkLst>
        </pc:spChg>
        <pc:spChg chg="add mod">
          <ac:chgData name="신동민(Shin, Dong-Min)" userId="cac0ec8f-f143-442f-9339-1b1c28aa2ad9" providerId="ADAL" clId="{EA6999EC-18A2-43D0-ABEB-EF0D4C313D17}" dt="2025-10-22T17:35:42.127" v="24360" actId="1076"/>
          <ac:spMkLst>
            <pc:docMk/>
            <pc:sldMk cId="3328173186" sldId="558"/>
            <ac:spMk id="12" creationId="{83348461-6590-8789-478F-2A57F1F10123}"/>
          </ac:spMkLst>
        </pc:spChg>
        <pc:spChg chg="add mod">
          <ac:chgData name="신동민(Shin, Dong-Min)" userId="cac0ec8f-f143-442f-9339-1b1c28aa2ad9" providerId="ADAL" clId="{EA6999EC-18A2-43D0-ABEB-EF0D4C313D17}" dt="2025-10-22T17:36:17.870" v="24369" actId="1076"/>
          <ac:spMkLst>
            <pc:docMk/>
            <pc:sldMk cId="3328173186" sldId="558"/>
            <ac:spMk id="14" creationId="{33DFE6E8-61C8-F832-1AAA-E25D5486BEB9}"/>
          </ac:spMkLst>
        </pc:spChg>
        <pc:spChg chg="add mod">
          <ac:chgData name="신동민(Shin, Dong-Min)" userId="cac0ec8f-f143-442f-9339-1b1c28aa2ad9" providerId="ADAL" clId="{EA6999EC-18A2-43D0-ABEB-EF0D4C313D17}" dt="2025-10-22T17:36:15.878" v="24368" actId="1076"/>
          <ac:spMkLst>
            <pc:docMk/>
            <pc:sldMk cId="3328173186" sldId="558"/>
            <ac:spMk id="18" creationId="{7F8B6610-06EB-2D3E-A4E0-5371C6615D86}"/>
          </ac:spMkLst>
        </pc:spChg>
        <pc:grpChg chg="add mod">
          <ac:chgData name="신동민(Shin, Dong-Min)" userId="cac0ec8f-f143-442f-9339-1b1c28aa2ad9" providerId="ADAL" clId="{EA6999EC-18A2-43D0-ABEB-EF0D4C313D17}" dt="2025-10-22T17:35:12.158" v="24355" actId="164"/>
          <ac:grpSpMkLst>
            <pc:docMk/>
            <pc:sldMk cId="3328173186" sldId="558"/>
            <ac:grpSpMk id="10" creationId="{50D11A68-6CEA-1C66-A587-F37799F6288B}"/>
          </ac:grpSpMkLst>
        </pc:grpChg>
        <pc:picChg chg="add mod">
          <ac:chgData name="신동민(Shin, Dong-Min)" userId="cac0ec8f-f143-442f-9339-1b1c28aa2ad9" providerId="ADAL" clId="{EA6999EC-18A2-43D0-ABEB-EF0D4C313D17}" dt="2025-10-22T17:35:12.158" v="24355" actId="164"/>
          <ac:picMkLst>
            <pc:docMk/>
            <pc:sldMk cId="3328173186" sldId="558"/>
            <ac:picMk id="4" creationId="{08938D0F-762A-9D21-CC89-8C4E9E1A848B}"/>
          </ac:picMkLst>
        </pc:picChg>
        <pc:picChg chg="add mod ord">
          <ac:chgData name="신동민(Shin, Dong-Min)" userId="cac0ec8f-f143-442f-9339-1b1c28aa2ad9" providerId="ADAL" clId="{EA6999EC-18A2-43D0-ABEB-EF0D4C313D17}" dt="2025-10-22T17:35:12.158" v="24355" actId="164"/>
          <ac:picMkLst>
            <pc:docMk/>
            <pc:sldMk cId="3328173186" sldId="558"/>
            <ac:picMk id="9" creationId="{01A5CAB2-F21D-164F-0CDE-B96198214475}"/>
          </ac:picMkLst>
        </pc:picChg>
        <pc:picChg chg="add mod">
          <ac:chgData name="신동민(Shin, Dong-Min)" userId="cac0ec8f-f143-442f-9339-1b1c28aa2ad9" providerId="ADAL" clId="{EA6999EC-18A2-43D0-ABEB-EF0D4C313D17}" dt="2025-10-22T17:36:08.447" v="24366" actId="1076"/>
          <ac:picMkLst>
            <pc:docMk/>
            <pc:sldMk cId="3328173186" sldId="558"/>
            <ac:picMk id="16" creationId="{E11BC33F-E634-D9A7-4545-BBF7E6967465}"/>
          </ac:picMkLst>
        </pc:picChg>
      </pc:sldChg>
      <pc:sldChg chg="addSp delSp modSp del mod modShow">
        <pc:chgData name="신동민(Shin, Dong-Min)" userId="cac0ec8f-f143-442f-9339-1b1c28aa2ad9" providerId="ADAL" clId="{EA6999EC-18A2-43D0-ABEB-EF0D4C313D17}" dt="2025-10-22T17:41:20.273" v="24449" actId="47"/>
        <pc:sldMkLst>
          <pc:docMk/>
          <pc:sldMk cId="3708990960" sldId="560"/>
        </pc:sldMkLst>
      </pc:sldChg>
      <pc:sldChg chg="addSp delSp modSp mod">
        <pc:chgData name="신동민(Shin, Dong-Min)" userId="cac0ec8f-f143-442f-9339-1b1c28aa2ad9" providerId="ADAL" clId="{EA6999EC-18A2-43D0-ABEB-EF0D4C313D17}" dt="2025-10-23T08:51:30.284" v="24911" actId="20577"/>
        <pc:sldMkLst>
          <pc:docMk/>
          <pc:sldMk cId="2818106031" sldId="561"/>
        </pc:sldMkLst>
        <pc:spChg chg="add mod">
          <ac:chgData name="신동민(Shin, Dong-Min)" userId="cac0ec8f-f143-442f-9339-1b1c28aa2ad9" providerId="ADAL" clId="{EA6999EC-18A2-43D0-ABEB-EF0D4C313D17}" dt="2025-10-22T15:59:47.998" v="22829" actId="1038"/>
          <ac:spMkLst>
            <pc:docMk/>
            <pc:sldMk cId="2818106031" sldId="561"/>
            <ac:spMk id="25" creationId="{F7D12310-DD18-C2CC-8E15-08D8D8E5F0FE}"/>
          </ac:spMkLst>
        </pc:spChg>
        <pc:spChg chg="add mod">
          <ac:chgData name="신동민(Shin, Dong-Min)" userId="cac0ec8f-f143-442f-9339-1b1c28aa2ad9" providerId="ADAL" clId="{EA6999EC-18A2-43D0-ABEB-EF0D4C313D17}" dt="2025-10-22T15:59:47.998" v="22829" actId="1038"/>
          <ac:spMkLst>
            <pc:docMk/>
            <pc:sldMk cId="2818106031" sldId="561"/>
            <ac:spMk id="26" creationId="{760A4493-52EA-8777-4C35-6E84EDBA9292}"/>
          </ac:spMkLst>
        </pc:spChg>
        <pc:spChg chg="add mod">
          <ac:chgData name="신동민(Shin, Dong-Min)" userId="cac0ec8f-f143-442f-9339-1b1c28aa2ad9" providerId="ADAL" clId="{EA6999EC-18A2-43D0-ABEB-EF0D4C313D17}" dt="2025-10-22T15:59:47.998" v="22829" actId="1038"/>
          <ac:spMkLst>
            <pc:docMk/>
            <pc:sldMk cId="2818106031" sldId="561"/>
            <ac:spMk id="29" creationId="{13111756-CF99-D381-EE72-C55D08C523E7}"/>
          </ac:spMkLst>
        </pc:spChg>
        <pc:spChg chg="add mod">
          <ac:chgData name="신동민(Shin, Dong-Min)" userId="cac0ec8f-f143-442f-9339-1b1c28aa2ad9" providerId="ADAL" clId="{EA6999EC-18A2-43D0-ABEB-EF0D4C313D17}" dt="2025-10-22T15:59:47.998" v="22829" actId="1038"/>
          <ac:spMkLst>
            <pc:docMk/>
            <pc:sldMk cId="2818106031" sldId="561"/>
            <ac:spMk id="30" creationId="{BECCD81F-84F8-EADA-AAEC-3FB29644D237}"/>
          </ac:spMkLst>
        </pc:spChg>
        <pc:spChg chg="add mod">
          <ac:chgData name="신동민(Shin, Dong-Min)" userId="cac0ec8f-f143-442f-9339-1b1c28aa2ad9" providerId="ADAL" clId="{EA6999EC-18A2-43D0-ABEB-EF0D4C313D17}" dt="2025-10-22T16:00:14.053" v="22834" actId="1037"/>
          <ac:spMkLst>
            <pc:docMk/>
            <pc:sldMk cId="2818106031" sldId="561"/>
            <ac:spMk id="31" creationId="{C97DBCCD-5345-CDBC-87ED-5C1DC136F3B2}"/>
          </ac:spMkLst>
        </pc:spChg>
        <pc:spChg chg="add mod">
          <ac:chgData name="신동민(Shin, Dong-Min)" userId="cac0ec8f-f143-442f-9339-1b1c28aa2ad9" providerId="ADAL" clId="{EA6999EC-18A2-43D0-ABEB-EF0D4C313D17}" dt="2025-10-22T16:00:10.720" v="22832" actId="14100"/>
          <ac:spMkLst>
            <pc:docMk/>
            <pc:sldMk cId="2818106031" sldId="561"/>
            <ac:spMk id="36" creationId="{8450BA81-C772-A261-E073-53946C65924A}"/>
          </ac:spMkLst>
        </pc:spChg>
        <pc:spChg chg="add mod">
          <ac:chgData name="신동민(Shin, Dong-Min)" userId="cac0ec8f-f143-442f-9339-1b1c28aa2ad9" providerId="ADAL" clId="{EA6999EC-18A2-43D0-ABEB-EF0D4C313D17}" dt="2025-10-22T16:01:35.730" v="22885" actId="1036"/>
          <ac:spMkLst>
            <pc:docMk/>
            <pc:sldMk cId="2818106031" sldId="561"/>
            <ac:spMk id="42" creationId="{EA07B2FE-787C-CC6B-7D96-02B0F7740972}"/>
          </ac:spMkLst>
        </pc:spChg>
        <pc:spChg chg="add mod">
          <ac:chgData name="신동민(Shin, Dong-Min)" userId="cac0ec8f-f143-442f-9339-1b1c28aa2ad9" providerId="ADAL" clId="{EA6999EC-18A2-43D0-ABEB-EF0D4C313D17}" dt="2025-10-22T16:01:43.996" v="22888" actId="14100"/>
          <ac:spMkLst>
            <pc:docMk/>
            <pc:sldMk cId="2818106031" sldId="561"/>
            <ac:spMk id="43" creationId="{24ED02B6-FF3F-97D2-EF83-9D1912C6DDE8}"/>
          </ac:spMkLst>
        </pc:spChg>
        <pc:spChg chg="add mod">
          <ac:chgData name="신동민(Shin, Dong-Min)" userId="cac0ec8f-f143-442f-9339-1b1c28aa2ad9" providerId="ADAL" clId="{EA6999EC-18A2-43D0-ABEB-EF0D4C313D17}" dt="2025-10-22T16:02:08.208" v="22959" actId="1076"/>
          <ac:spMkLst>
            <pc:docMk/>
            <pc:sldMk cId="2818106031" sldId="561"/>
            <ac:spMk id="44" creationId="{78079732-FEDC-B473-6D15-26D8E16E00B2}"/>
          </ac:spMkLst>
        </pc:spChg>
        <pc:spChg chg="add mod">
          <ac:chgData name="신동민(Shin, Dong-Min)" userId="cac0ec8f-f143-442f-9339-1b1c28aa2ad9" providerId="ADAL" clId="{EA6999EC-18A2-43D0-ABEB-EF0D4C313D17}" dt="2025-10-22T16:02:03.273" v="22958" actId="554"/>
          <ac:spMkLst>
            <pc:docMk/>
            <pc:sldMk cId="2818106031" sldId="561"/>
            <ac:spMk id="45" creationId="{EC61ACA7-D28D-2CB6-EDC0-38EF7069ABB4}"/>
          </ac:spMkLst>
        </pc:spChg>
        <pc:graphicFrameChg chg="modGraphic">
          <ac:chgData name="신동민(Shin, Dong-Min)" userId="cac0ec8f-f143-442f-9339-1b1c28aa2ad9" providerId="ADAL" clId="{EA6999EC-18A2-43D0-ABEB-EF0D4C313D17}" dt="2025-10-23T08:51:30.284" v="24911" actId="20577"/>
          <ac:graphicFrameMkLst>
            <pc:docMk/>
            <pc:sldMk cId="2818106031" sldId="561"/>
            <ac:graphicFrameMk id="17" creationId="{DC4B7661-7DD2-BFA7-AF8C-F226AF6C4A5B}"/>
          </ac:graphicFrameMkLst>
        </pc:graphicFrameChg>
        <pc:picChg chg="add mod">
          <ac:chgData name="신동민(Shin, Dong-Min)" userId="cac0ec8f-f143-442f-9339-1b1c28aa2ad9" providerId="ADAL" clId="{EA6999EC-18A2-43D0-ABEB-EF0D4C313D17}" dt="2025-10-22T16:02:37.136" v="22965" actId="1076"/>
          <ac:picMkLst>
            <pc:docMk/>
            <pc:sldMk cId="2818106031" sldId="561"/>
            <ac:picMk id="9" creationId="{1C8C0364-FCF0-8D26-7209-34C690F53EE3}"/>
          </ac:picMkLst>
        </pc:picChg>
        <pc:picChg chg="add mod">
          <ac:chgData name="신동민(Shin, Dong-Min)" userId="cac0ec8f-f143-442f-9339-1b1c28aa2ad9" providerId="ADAL" clId="{EA6999EC-18A2-43D0-ABEB-EF0D4C313D17}" dt="2025-10-22T16:00:46.890" v="22838" actId="14100"/>
          <ac:picMkLst>
            <pc:docMk/>
            <pc:sldMk cId="2818106031" sldId="561"/>
            <ac:picMk id="14" creationId="{67B6F9A4-3B2E-9ED7-0941-D72A58D1DD03}"/>
          </ac:picMkLst>
        </pc:picChg>
        <pc:cxnChg chg="mod">
          <ac:chgData name="신동민(Shin, Dong-Min)" userId="cac0ec8f-f143-442f-9339-1b1c28aa2ad9" providerId="ADAL" clId="{EA6999EC-18A2-43D0-ABEB-EF0D4C313D17}" dt="2025-10-22T16:00:52.484" v="22840" actId="14100"/>
          <ac:cxnSpMkLst>
            <pc:docMk/>
            <pc:sldMk cId="2818106031" sldId="561"/>
            <ac:cxnSpMk id="41" creationId="{844468E4-7539-C74E-2636-766E228D5B16}"/>
          </ac:cxnSpMkLst>
        </pc:cxnChg>
      </pc:sldChg>
      <pc:sldChg chg="addSp delSp modSp mod">
        <pc:chgData name="신동민(Shin, Dong-Min)" userId="cac0ec8f-f143-442f-9339-1b1c28aa2ad9" providerId="ADAL" clId="{EA6999EC-18A2-43D0-ABEB-EF0D4C313D17}" dt="2025-10-23T08:51:35.302" v="24912" actId="20577"/>
        <pc:sldMkLst>
          <pc:docMk/>
          <pc:sldMk cId="1524216755" sldId="562"/>
        </pc:sldMkLst>
        <pc:spChg chg="add mod">
          <ac:chgData name="신동민(Shin, Dong-Min)" userId="cac0ec8f-f143-442f-9339-1b1c28aa2ad9" providerId="ADAL" clId="{EA6999EC-18A2-43D0-ABEB-EF0D4C313D17}" dt="2025-10-22T16:03:20.527" v="23017" actId="14100"/>
          <ac:spMkLst>
            <pc:docMk/>
            <pc:sldMk cId="1524216755" sldId="562"/>
            <ac:spMk id="19" creationId="{63A227B4-1B37-93D0-EEBB-15E7B9C46A6D}"/>
          </ac:spMkLst>
        </pc:spChg>
        <pc:spChg chg="add mod">
          <ac:chgData name="신동민(Shin, Dong-Min)" userId="cac0ec8f-f143-442f-9339-1b1c28aa2ad9" providerId="ADAL" clId="{EA6999EC-18A2-43D0-ABEB-EF0D4C313D17}" dt="2025-10-22T16:03:35.050" v="23031" actId="1036"/>
          <ac:spMkLst>
            <pc:docMk/>
            <pc:sldMk cId="1524216755" sldId="562"/>
            <ac:spMk id="23" creationId="{BFF66C78-8AAA-747B-CEA3-271DF2C48D66}"/>
          </ac:spMkLst>
        </pc:spChg>
        <pc:spChg chg="add mod">
          <ac:chgData name="신동민(Shin, Dong-Min)" userId="cac0ec8f-f143-442f-9339-1b1c28aa2ad9" providerId="ADAL" clId="{EA6999EC-18A2-43D0-ABEB-EF0D4C313D17}" dt="2025-10-22T16:03:26.337" v="23019" actId="14100"/>
          <ac:spMkLst>
            <pc:docMk/>
            <pc:sldMk cId="1524216755" sldId="562"/>
            <ac:spMk id="24" creationId="{9C713683-296E-E8B2-2E36-F65005000670}"/>
          </ac:spMkLst>
        </pc:spChg>
        <pc:spChg chg="add mod">
          <ac:chgData name="신동민(Shin, Dong-Min)" userId="cac0ec8f-f143-442f-9339-1b1c28aa2ad9" providerId="ADAL" clId="{EA6999EC-18A2-43D0-ABEB-EF0D4C313D17}" dt="2025-10-22T16:03:29.213" v="23020" actId="1076"/>
          <ac:spMkLst>
            <pc:docMk/>
            <pc:sldMk cId="1524216755" sldId="562"/>
            <ac:spMk id="25" creationId="{62CF8A9C-7BAD-39E7-E2F1-48D2630C21BD}"/>
          </ac:spMkLst>
        </pc:spChg>
        <pc:graphicFrameChg chg="modGraphic">
          <ac:chgData name="신동민(Shin, Dong-Min)" userId="cac0ec8f-f143-442f-9339-1b1c28aa2ad9" providerId="ADAL" clId="{EA6999EC-18A2-43D0-ABEB-EF0D4C313D17}" dt="2025-10-23T08:51:35.302" v="24912" actId="20577"/>
          <ac:graphicFrameMkLst>
            <pc:docMk/>
            <pc:sldMk cId="1524216755" sldId="562"/>
            <ac:graphicFrameMk id="17" creationId="{1B513776-EC40-D111-F7ED-336F5201B9AA}"/>
          </ac:graphicFrameMkLst>
        </pc:graphicFrameChg>
        <pc:picChg chg="add mod">
          <ac:chgData name="신동민(Shin, Dong-Min)" userId="cac0ec8f-f143-442f-9339-1b1c28aa2ad9" providerId="ADAL" clId="{EA6999EC-18A2-43D0-ABEB-EF0D4C313D17}" dt="2025-10-22T16:05:11.150" v="23044" actId="108"/>
          <ac:picMkLst>
            <pc:docMk/>
            <pc:sldMk cId="1524216755" sldId="562"/>
            <ac:picMk id="15" creationId="{CAACA0C6-7A5B-C488-9EBF-EDF5678C5F26}"/>
          </ac:picMkLst>
        </pc:picChg>
      </pc:sldChg>
      <pc:sldChg chg="modSp del mod modShow">
        <pc:chgData name="신동민(Shin, Dong-Min)" userId="cac0ec8f-f143-442f-9339-1b1c28aa2ad9" providerId="ADAL" clId="{EA6999EC-18A2-43D0-ABEB-EF0D4C313D17}" dt="2025-10-22T17:40:19.369" v="24418" actId="47"/>
        <pc:sldMkLst>
          <pc:docMk/>
          <pc:sldMk cId="566883477" sldId="563"/>
        </pc:sldMkLst>
      </pc:sldChg>
      <pc:sldChg chg="addSp delSp modSp mod">
        <pc:chgData name="신동민(Shin, Dong-Min)" userId="cac0ec8f-f143-442f-9339-1b1c28aa2ad9" providerId="ADAL" clId="{EA6999EC-18A2-43D0-ABEB-EF0D4C313D17}" dt="2025-10-23T08:51:08.993" v="24907" actId="20577"/>
        <pc:sldMkLst>
          <pc:docMk/>
          <pc:sldMk cId="900442967" sldId="564"/>
        </pc:sldMkLst>
        <pc:spChg chg="add mod">
          <ac:chgData name="신동민(Shin, Dong-Min)" userId="cac0ec8f-f143-442f-9339-1b1c28aa2ad9" providerId="ADAL" clId="{EA6999EC-18A2-43D0-ABEB-EF0D4C313D17}" dt="2025-10-22T15:52:22.737" v="22677"/>
          <ac:spMkLst>
            <pc:docMk/>
            <pc:sldMk cId="900442967" sldId="564"/>
            <ac:spMk id="19" creationId="{09DD9B0B-4598-35FD-5D08-4B07031BF065}"/>
          </ac:spMkLst>
        </pc:spChg>
        <pc:spChg chg="add mod">
          <ac:chgData name="신동민(Shin, Dong-Min)" userId="cac0ec8f-f143-442f-9339-1b1c28aa2ad9" providerId="ADAL" clId="{EA6999EC-18A2-43D0-ABEB-EF0D4C313D17}" dt="2025-10-22T15:52:22.737" v="22677"/>
          <ac:spMkLst>
            <pc:docMk/>
            <pc:sldMk cId="900442967" sldId="564"/>
            <ac:spMk id="20" creationId="{4BDFF713-F8FC-F29E-E9E0-13509FC4B8AC}"/>
          </ac:spMkLst>
        </pc:spChg>
        <pc:spChg chg="add mod">
          <ac:chgData name="신동민(Shin, Dong-Min)" userId="cac0ec8f-f143-442f-9339-1b1c28aa2ad9" providerId="ADAL" clId="{EA6999EC-18A2-43D0-ABEB-EF0D4C313D17}" dt="2025-10-22T15:52:22.737" v="22677"/>
          <ac:spMkLst>
            <pc:docMk/>
            <pc:sldMk cId="900442967" sldId="564"/>
            <ac:spMk id="21" creationId="{E097BF1A-7335-4130-313B-51BE1F2847DD}"/>
          </ac:spMkLst>
        </pc:spChg>
        <pc:spChg chg="add mod">
          <ac:chgData name="신동민(Shin, Dong-Min)" userId="cac0ec8f-f143-442f-9339-1b1c28aa2ad9" providerId="ADAL" clId="{EA6999EC-18A2-43D0-ABEB-EF0D4C313D17}" dt="2025-10-22T15:52:22.737" v="22677"/>
          <ac:spMkLst>
            <pc:docMk/>
            <pc:sldMk cId="900442967" sldId="564"/>
            <ac:spMk id="23" creationId="{3728E046-AB6D-47E8-8F99-CBB622EA1710}"/>
          </ac:spMkLst>
        </pc:spChg>
        <pc:graphicFrameChg chg="modGraphic">
          <ac:chgData name="신동민(Shin, Dong-Min)" userId="cac0ec8f-f143-442f-9339-1b1c28aa2ad9" providerId="ADAL" clId="{EA6999EC-18A2-43D0-ABEB-EF0D4C313D17}" dt="2025-10-23T08:51:08.993" v="24907" actId="20577"/>
          <ac:graphicFrameMkLst>
            <pc:docMk/>
            <pc:sldMk cId="900442967" sldId="564"/>
            <ac:graphicFrameMk id="17" creationId="{5E9D1B1B-006E-5359-483F-2B0E5C441F69}"/>
          </ac:graphicFrameMkLst>
        </pc:graphicFrameChg>
        <pc:picChg chg="add mod">
          <ac:chgData name="신동민(Shin, Dong-Min)" userId="cac0ec8f-f143-442f-9339-1b1c28aa2ad9" providerId="ADAL" clId="{EA6999EC-18A2-43D0-ABEB-EF0D4C313D17}" dt="2025-10-22T15:52:07.593" v="22672"/>
          <ac:picMkLst>
            <pc:docMk/>
            <pc:sldMk cId="900442967" sldId="564"/>
            <ac:picMk id="3" creationId="{508C2388-9633-DFE8-F40C-C6F6989B2A6D}"/>
          </ac:picMkLst>
        </pc:picChg>
        <pc:picChg chg="add mod">
          <ac:chgData name="신동민(Shin, Dong-Min)" userId="cac0ec8f-f143-442f-9339-1b1c28aa2ad9" providerId="ADAL" clId="{EA6999EC-18A2-43D0-ABEB-EF0D4C313D17}" dt="2025-10-22T15:52:07.593" v="22672"/>
          <ac:picMkLst>
            <pc:docMk/>
            <pc:sldMk cId="900442967" sldId="564"/>
            <ac:picMk id="9" creationId="{F87CC343-A8A9-C2BA-C455-A375E88F9B14}"/>
          </ac:picMkLst>
        </pc:picChg>
      </pc:sldChg>
      <pc:sldChg chg="addSp delSp modSp mod">
        <pc:chgData name="신동민(Shin, Dong-Min)" userId="cac0ec8f-f143-442f-9339-1b1c28aa2ad9" providerId="ADAL" clId="{EA6999EC-18A2-43D0-ABEB-EF0D4C313D17}" dt="2025-10-23T08:51:13.884" v="24908" actId="20577"/>
        <pc:sldMkLst>
          <pc:docMk/>
          <pc:sldMk cId="3856186755" sldId="565"/>
        </pc:sldMkLst>
        <pc:spChg chg="add mod">
          <ac:chgData name="신동민(Shin, Dong-Min)" userId="cac0ec8f-f143-442f-9339-1b1c28aa2ad9" providerId="ADAL" clId="{EA6999EC-18A2-43D0-ABEB-EF0D4C313D17}" dt="2025-10-22T15:53:09.962" v="22704" actId="1037"/>
          <ac:spMkLst>
            <pc:docMk/>
            <pc:sldMk cId="3856186755" sldId="565"/>
            <ac:spMk id="19" creationId="{CD4D86B4-930C-185E-5205-AE482EC7ED6C}"/>
          </ac:spMkLst>
        </pc:spChg>
        <pc:spChg chg="add mod">
          <ac:chgData name="신동민(Shin, Dong-Min)" userId="cac0ec8f-f143-442f-9339-1b1c28aa2ad9" providerId="ADAL" clId="{EA6999EC-18A2-43D0-ABEB-EF0D4C313D17}" dt="2025-10-22T15:53:24.085" v="22707" actId="14100"/>
          <ac:spMkLst>
            <pc:docMk/>
            <pc:sldMk cId="3856186755" sldId="565"/>
            <ac:spMk id="20" creationId="{56CB96D6-0788-BF54-D081-C7D70BEF09CC}"/>
          </ac:spMkLst>
        </pc:spChg>
        <pc:spChg chg="add mod">
          <ac:chgData name="신동민(Shin, Dong-Min)" userId="cac0ec8f-f143-442f-9339-1b1c28aa2ad9" providerId="ADAL" clId="{EA6999EC-18A2-43D0-ABEB-EF0D4C313D17}" dt="2025-10-22T15:53:18.490" v="22706" actId="14100"/>
          <ac:spMkLst>
            <pc:docMk/>
            <pc:sldMk cId="3856186755" sldId="565"/>
            <ac:spMk id="21" creationId="{70365C3C-6F0B-0747-5E10-DA9F447A6C8F}"/>
          </ac:spMkLst>
        </pc:spChg>
        <pc:spChg chg="add mod">
          <ac:chgData name="신동민(Shin, Dong-Min)" userId="cac0ec8f-f143-442f-9339-1b1c28aa2ad9" providerId="ADAL" clId="{EA6999EC-18A2-43D0-ABEB-EF0D4C313D17}" dt="2025-10-22T15:53:09.962" v="22704" actId="1037"/>
          <ac:spMkLst>
            <pc:docMk/>
            <pc:sldMk cId="3856186755" sldId="565"/>
            <ac:spMk id="22" creationId="{53F7DC6F-C938-22B8-E163-353C7688F041}"/>
          </ac:spMkLst>
        </pc:spChg>
        <pc:graphicFrameChg chg="modGraphic">
          <ac:chgData name="신동민(Shin, Dong-Min)" userId="cac0ec8f-f143-442f-9339-1b1c28aa2ad9" providerId="ADAL" clId="{EA6999EC-18A2-43D0-ABEB-EF0D4C313D17}" dt="2025-10-23T08:51:13.884" v="24908" actId="20577"/>
          <ac:graphicFrameMkLst>
            <pc:docMk/>
            <pc:sldMk cId="3856186755" sldId="565"/>
            <ac:graphicFrameMk id="17" creationId="{6AA71EB2-666B-66FA-64A8-F4D413A2CEC0}"/>
          </ac:graphicFrameMkLst>
        </pc:graphicFrameChg>
        <pc:picChg chg="add mod">
          <ac:chgData name="신동민(Shin, Dong-Min)" userId="cac0ec8f-f143-442f-9339-1b1c28aa2ad9" providerId="ADAL" clId="{EA6999EC-18A2-43D0-ABEB-EF0D4C313D17}" dt="2025-10-22T15:52:57.542" v="22681"/>
          <ac:picMkLst>
            <pc:docMk/>
            <pc:sldMk cId="3856186755" sldId="565"/>
            <ac:picMk id="4" creationId="{50A108AA-9DB9-A5C4-6C34-85775B9B54C4}"/>
          </ac:picMkLst>
        </pc:picChg>
        <pc:picChg chg="add mod">
          <ac:chgData name="신동민(Shin, Dong-Min)" userId="cac0ec8f-f143-442f-9339-1b1c28aa2ad9" providerId="ADAL" clId="{EA6999EC-18A2-43D0-ABEB-EF0D4C313D17}" dt="2025-10-22T15:52:57.542" v="22681"/>
          <ac:picMkLst>
            <pc:docMk/>
            <pc:sldMk cId="3856186755" sldId="565"/>
            <ac:picMk id="10" creationId="{13B1857C-F20C-C691-9165-66888B8375B3}"/>
          </ac:picMkLst>
        </pc:picChg>
      </pc:sldChg>
      <pc:sldChg chg="addSp delSp modSp mod">
        <pc:chgData name="신동민(Shin, Dong-Min)" userId="cac0ec8f-f143-442f-9339-1b1c28aa2ad9" providerId="ADAL" clId="{EA6999EC-18A2-43D0-ABEB-EF0D4C313D17}" dt="2025-10-23T08:28:25.847" v="24533" actId="20577"/>
        <pc:sldMkLst>
          <pc:docMk/>
          <pc:sldMk cId="1017994679" sldId="568"/>
        </pc:sldMkLst>
        <pc:spChg chg="add mod">
          <ac:chgData name="신동민(Shin, Dong-Min)" userId="cac0ec8f-f143-442f-9339-1b1c28aa2ad9" providerId="ADAL" clId="{EA6999EC-18A2-43D0-ABEB-EF0D4C313D17}" dt="2025-10-22T15:20:45.232" v="21782" actId="1036"/>
          <ac:spMkLst>
            <pc:docMk/>
            <pc:sldMk cId="1017994679" sldId="568"/>
            <ac:spMk id="20" creationId="{258BD1EE-056B-58D5-ED99-41CA28A064D6}"/>
          </ac:spMkLst>
        </pc:spChg>
        <pc:spChg chg="add mod">
          <ac:chgData name="신동민(Shin, Dong-Min)" userId="cac0ec8f-f143-442f-9339-1b1c28aa2ad9" providerId="ADAL" clId="{EA6999EC-18A2-43D0-ABEB-EF0D4C313D17}" dt="2025-10-22T15:20:45.232" v="21782" actId="1036"/>
          <ac:spMkLst>
            <pc:docMk/>
            <pc:sldMk cId="1017994679" sldId="568"/>
            <ac:spMk id="22" creationId="{9AB960A7-97A7-E0F2-E9B2-48A0A5726ED3}"/>
          </ac:spMkLst>
        </pc:spChg>
        <pc:spChg chg="add mod">
          <ac:chgData name="신동민(Shin, Dong-Min)" userId="cac0ec8f-f143-442f-9339-1b1c28aa2ad9" providerId="ADAL" clId="{EA6999EC-18A2-43D0-ABEB-EF0D4C313D17}" dt="2025-10-22T15:20:50.746" v="21793" actId="1037"/>
          <ac:spMkLst>
            <pc:docMk/>
            <pc:sldMk cId="1017994679" sldId="568"/>
            <ac:spMk id="23" creationId="{64AE357B-A962-89EE-E19E-624F4D749BC4}"/>
          </ac:spMkLst>
        </pc:spChg>
        <pc:spChg chg="add mod">
          <ac:chgData name="신동민(Shin, Dong-Min)" userId="cac0ec8f-f143-442f-9339-1b1c28aa2ad9" providerId="ADAL" clId="{EA6999EC-18A2-43D0-ABEB-EF0D4C313D17}" dt="2025-10-22T15:20:50.746" v="21793" actId="1037"/>
          <ac:spMkLst>
            <pc:docMk/>
            <pc:sldMk cId="1017994679" sldId="568"/>
            <ac:spMk id="25" creationId="{9AA47E1C-6C41-B6B3-BA8C-9E5826974534}"/>
          </ac:spMkLst>
        </pc:spChg>
        <pc:spChg chg="add mod">
          <ac:chgData name="신동민(Shin, Dong-Min)" userId="cac0ec8f-f143-442f-9339-1b1c28aa2ad9" providerId="ADAL" clId="{EA6999EC-18A2-43D0-ABEB-EF0D4C313D17}" dt="2025-10-22T15:21:11.542" v="21807" actId="14100"/>
          <ac:spMkLst>
            <pc:docMk/>
            <pc:sldMk cId="1017994679" sldId="568"/>
            <ac:spMk id="26" creationId="{30D8519E-F5E1-0B8F-7753-C73F9A7DE024}"/>
          </ac:spMkLst>
        </pc:spChg>
        <pc:spChg chg="add mod">
          <ac:chgData name="신동민(Shin, Dong-Min)" userId="cac0ec8f-f143-442f-9339-1b1c28aa2ad9" providerId="ADAL" clId="{EA6999EC-18A2-43D0-ABEB-EF0D4C313D17}" dt="2025-10-22T15:21:17.927" v="21813" actId="1037"/>
          <ac:spMkLst>
            <pc:docMk/>
            <pc:sldMk cId="1017994679" sldId="568"/>
            <ac:spMk id="28" creationId="{43169EC0-706E-7506-8AFE-3EBF332961A3}"/>
          </ac:spMkLst>
        </pc:spChg>
        <pc:graphicFrameChg chg="mod modGraphic">
          <ac:chgData name="신동민(Shin, Dong-Min)" userId="cac0ec8f-f143-442f-9339-1b1c28aa2ad9" providerId="ADAL" clId="{EA6999EC-18A2-43D0-ABEB-EF0D4C313D17}" dt="2025-10-23T08:28:25.847" v="24533" actId="20577"/>
          <ac:graphicFrameMkLst>
            <pc:docMk/>
            <pc:sldMk cId="1017994679" sldId="568"/>
            <ac:graphicFrameMk id="17" creationId="{A077B6E7-C655-CDB9-CFFF-56F9AFD1180A}"/>
          </ac:graphicFrameMkLst>
        </pc:graphicFrameChg>
        <pc:picChg chg="add mod">
          <ac:chgData name="신동민(Shin, Dong-Min)" userId="cac0ec8f-f143-442f-9339-1b1c28aa2ad9" providerId="ADAL" clId="{EA6999EC-18A2-43D0-ABEB-EF0D4C313D17}" dt="2025-10-22T15:50:07.707" v="22561" actId="1076"/>
          <ac:picMkLst>
            <pc:docMk/>
            <pc:sldMk cId="1017994679" sldId="568"/>
            <ac:picMk id="14" creationId="{71498BAC-6BF5-0552-55F4-05E8CDE73767}"/>
          </ac:picMkLst>
        </pc:picChg>
        <pc:picChg chg="add mod ord">
          <ac:chgData name="신동민(Shin, Dong-Min)" userId="cac0ec8f-f143-442f-9339-1b1c28aa2ad9" providerId="ADAL" clId="{EA6999EC-18A2-43D0-ABEB-EF0D4C313D17}" dt="2025-10-22T15:20:31.307" v="21774" actId="108"/>
          <ac:picMkLst>
            <pc:docMk/>
            <pc:sldMk cId="1017994679" sldId="568"/>
            <ac:picMk id="16" creationId="{E58DEBB6-D4D3-D59E-1FF9-0E665598C125}"/>
          </ac:picMkLst>
        </pc:picChg>
        <pc:cxnChg chg="add mod">
          <ac:chgData name="신동민(Shin, Dong-Min)" userId="cac0ec8f-f143-442f-9339-1b1c28aa2ad9" providerId="ADAL" clId="{EA6999EC-18A2-43D0-ABEB-EF0D4C313D17}" dt="2025-10-22T15:21:14.100" v="21808" actId="14100"/>
          <ac:cxnSpMkLst>
            <pc:docMk/>
            <pc:sldMk cId="1017994679" sldId="568"/>
            <ac:cxnSpMk id="29" creationId="{56363AF4-1EA2-A2DE-EA0B-20996A046628}"/>
          </ac:cxnSpMkLst>
        </pc:cxnChg>
      </pc:sldChg>
      <pc:sldChg chg="addSp delSp modSp mod">
        <pc:chgData name="신동민(Shin, Dong-Min)" userId="cac0ec8f-f143-442f-9339-1b1c28aa2ad9" providerId="ADAL" clId="{EA6999EC-18A2-43D0-ABEB-EF0D4C313D17}" dt="2025-10-23T08:38:03.434" v="24732" actId="478"/>
        <pc:sldMkLst>
          <pc:docMk/>
          <pc:sldMk cId="3121479543" sldId="569"/>
        </pc:sldMkLst>
        <pc:spChg chg="mod">
          <ac:chgData name="신동민(Shin, Dong-Min)" userId="cac0ec8f-f143-442f-9339-1b1c28aa2ad9" providerId="ADAL" clId="{EA6999EC-18A2-43D0-ABEB-EF0D4C313D17}" dt="2025-10-23T08:37:44.267" v="24728"/>
          <ac:spMkLst>
            <pc:docMk/>
            <pc:sldMk cId="3121479543" sldId="569"/>
            <ac:spMk id="6" creationId="{125F9A48-23CD-1F04-761B-2E14040D09DD}"/>
          </ac:spMkLst>
        </pc:spChg>
        <pc:spChg chg="add mod">
          <ac:chgData name="신동민(Shin, Dong-Min)" userId="cac0ec8f-f143-442f-9339-1b1c28aa2ad9" providerId="ADAL" clId="{EA6999EC-18A2-43D0-ABEB-EF0D4C313D17}" dt="2025-10-22T15:34:10.841" v="22351" actId="14100"/>
          <ac:spMkLst>
            <pc:docMk/>
            <pc:sldMk cId="3121479543" sldId="569"/>
            <ac:spMk id="16" creationId="{E4188D7D-1BF4-78C2-84E1-5727115F2B37}"/>
          </ac:spMkLst>
        </pc:spChg>
        <pc:spChg chg="add mod">
          <ac:chgData name="신동민(Shin, Dong-Min)" userId="cac0ec8f-f143-442f-9339-1b1c28aa2ad9" providerId="ADAL" clId="{EA6999EC-18A2-43D0-ABEB-EF0D4C313D17}" dt="2025-10-22T15:34:30.637" v="22356" actId="14100"/>
          <ac:spMkLst>
            <pc:docMk/>
            <pc:sldMk cId="3121479543" sldId="569"/>
            <ac:spMk id="18" creationId="{E3FE7F8A-E8A5-C61C-55D1-9213F8F6F7FB}"/>
          </ac:spMkLst>
        </pc:spChg>
        <pc:spChg chg="add mod">
          <ac:chgData name="신동민(Shin, Dong-Min)" userId="cac0ec8f-f143-442f-9339-1b1c28aa2ad9" providerId="ADAL" clId="{EA6999EC-18A2-43D0-ABEB-EF0D4C313D17}" dt="2025-10-22T15:34:38.344" v="22366" actId="552"/>
          <ac:spMkLst>
            <pc:docMk/>
            <pc:sldMk cId="3121479543" sldId="569"/>
            <ac:spMk id="19" creationId="{36E68803-380F-EE7F-45A2-91A097AD0B70}"/>
          </ac:spMkLst>
        </pc:spChg>
        <pc:spChg chg="add mod">
          <ac:chgData name="신동민(Shin, Dong-Min)" userId="cac0ec8f-f143-442f-9339-1b1c28aa2ad9" providerId="ADAL" clId="{EA6999EC-18A2-43D0-ABEB-EF0D4C313D17}" dt="2025-10-22T15:34:38.344" v="22366" actId="552"/>
          <ac:spMkLst>
            <pc:docMk/>
            <pc:sldMk cId="3121479543" sldId="569"/>
            <ac:spMk id="20" creationId="{0864C2D9-DFB8-0635-053A-E3BF75573CE3}"/>
          </ac:spMkLst>
        </pc:spChg>
        <pc:graphicFrameChg chg="mod modGraphic">
          <ac:chgData name="신동민(Shin, Dong-Min)" userId="cac0ec8f-f143-442f-9339-1b1c28aa2ad9" providerId="ADAL" clId="{EA6999EC-18A2-43D0-ABEB-EF0D4C313D17}" dt="2025-10-23T08:29:00.029" v="24539"/>
          <ac:graphicFrameMkLst>
            <pc:docMk/>
            <pc:sldMk cId="3121479543" sldId="569"/>
            <ac:graphicFrameMk id="17" creationId="{4A1DEB5F-464A-4CE6-6586-81B8F8A2755E}"/>
          </ac:graphicFrameMkLst>
        </pc:graphicFrameChg>
        <pc:picChg chg="add mod">
          <ac:chgData name="신동민(Shin, Dong-Min)" userId="cac0ec8f-f143-442f-9339-1b1c28aa2ad9" providerId="ADAL" clId="{EA6999EC-18A2-43D0-ABEB-EF0D4C313D17}" dt="2025-10-22T15:33:58.604" v="22348" actId="108"/>
          <ac:picMkLst>
            <pc:docMk/>
            <pc:sldMk cId="3121479543" sldId="569"/>
            <ac:picMk id="15" creationId="{E04BDFA3-F90B-50B8-79A8-9CC1C4C3B4F5}"/>
          </ac:picMkLst>
        </pc:picChg>
      </pc:sldChg>
      <pc:sldChg chg="addSp delSp modSp del mod modShow">
        <pc:chgData name="신동민(Shin, Dong-Min)" userId="cac0ec8f-f143-442f-9339-1b1c28aa2ad9" providerId="ADAL" clId="{EA6999EC-18A2-43D0-ABEB-EF0D4C313D17}" dt="2025-10-22T05:40:59.969" v="18236" actId="47"/>
        <pc:sldMkLst>
          <pc:docMk/>
          <pc:sldMk cId="3670964143" sldId="570"/>
        </pc:sldMkLst>
      </pc:sldChg>
      <pc:sldChg chg="delSp del mod modShow">
        <pc:chgData name="신동민(Shin, Dong-Min)" userId="cac0ec8f-f143-442f-9339-1b1c28aa2ad9" providerId="ADAL" clId="{EA6999EC-18A2-43D0-ABEB-EF0D4C313D17}" dt="2025-10-14T08:00:58.558" v="649" actId="47"/>
        <pc:sldMkLst>
          <pc:docMk/>
          <pc:sldMk cId="3983653346" sldId="571"/>
        </pc:sldMkLst>
      </pc:sldChg>
      <pc:sldChg chg="addSp delSp modSp add mod">
        <pc:chgData name="신동민(Shin, Dong-Min)" userId="cac0ec8f-f143-442f-9339-1b1c28aa2ad9" providerId="ADAL" clId="{EA6999EC-18A2-43D0-ABEB-EF0D4C313D17}" dt="2025-10-23T08:41:25.332" v="24771" actId="20577"/>
        <pc:sldMkLst>
          <pc:docMk/>
          <pc:sldMk cId="2970429649" sldId="572"/>
        </pc:sldMkLst>
        <pc:spChg chg="mod">
          <ac:chgData name="신동민(Shin, Dong-Min)" userId="cac0ec8f-f143-442f-9339-1b1c28aa2ad9" providerId="ADAL" clId="{EA6999EC-18A2-43D0-ABEB-EF0D4C313D17}" dt="2025-10-23T08:41:25.332" v="24771" actId="20577"/>
          <ac:spMkLst>
            <pc:docMk/>
            <pc:sldMk cId="2970429649" sldId="572"/>
            <ac:spMk id="6" creationId="{CD7A3D1E-1D87-15AA-67CC-9EBAF3C2A388}"/>
          </ac:spMkLst>
        </pc:spChg>
        <pc:spChg chg="add mod">
          <ac:chgData name="신동민(Shin, Dong-Min)" userId="cac0ec8f-f143-442f-9339-1b1c28aa2ad9" providerId="ADAL" clId="{EA6999EC-18A2-43D0-ABEB-EF0D4C313D17}" dt="2025-10-22T15:39:51.834" v="22433" actId="14100"/>
          <ac:spMkLst>
            <pc:docMk/>
            <pc:sldMk cId="2970429649" sldId="572"/>
            <ac:spMk id="16" creationId="{968833C2-F3E1-AB6A-36DB-29B652A41CE9}"/>
          </ac:spMkLst>
        </pc:spChg>
        <pc:spChg chg="add mod">
          <ac:chgData name="신동민(Shin, Dong-Min)" userId="cac0ec8f-f143-442f-9339-1b1c28aa2ad9" providerId="ADAL" clId="{EA6999EC-18A2-43D0-ABEB-EF0D4C313D17}" dt="2025-10-22T15:39:45.367" v="22431" actId="1076"/>
          <ac:spMkLst>
            <pc:docMk/>
            <pc:sldMk cId="2970429649" sldId="572"/>
            <ac:spMk id="18" creationId="{69EBA804-AD2B-77CF-958E-B864300A494F}"/>
          </ac:spMkLst>
        </pc:spChg>
        <pc:spChg chg="add mod">
          <ac:chgData name="신동민(Shin, Dong-Min)" userId="cac0ec8f-f143-442f-9339-1b1c28aa2ad9" providerId="ADAL" clId="{EA6999EC-18A2-43D0-ABEB-EF0D4C313D17}" dt="2025-10-22T15:39:34.967" v="22430"/>
          <ac:spMkLst>
            <pc:docMk/>
            <pc:sldMk cId="2970429649" sldId="572"/>
            <ac:spMk id="20" creationId="{1BCD06C5-A9CA-41E6-A04C-BE3238AA6712}"/>
          </ac:spMkLst>
        </pc:spChg>
        <pc:spChg chg="add mod">
          <ac:chgData name="신동민(Shin, Dong-Min)" userId="cac0ec8f-f143-442f-9339-1b1c28aa2ad9" providerId="ADAL" clId="{EA6999EC-18A2-43D0-ABEB-EF0D4C313D17}" dt="2025-10-22T15:39:34.967" v="22430"/>
          <ac:spMkLst>
            <pc:docMk/>
            <pc:sldMk cId="2970429649" sldId="572"/>
            <ac:spMk id="22" creationId="{57E98F16-4229-DC0E-918F-A6A5B4EA4D10}"/>
          </ac:spMkLst>
        </pc:spChg>
        <pc:spChg chg="add mod">
          <ac:chgData name="신동민(Shin, Dong-Min)" userId="cac0ec8f-f143-442f-9339-1b1c28aa2ad9" providerId="ADAL" clId="{EA6999EC-18A2-43D0-ABEB-EF0D4C313D17}" dt="2025-10-22T15:39:34.967" v="22430"/>
          <ac:spMkLst>
            <pc:docMk/>
            <pc:sldMk cId="2970429649" sldId="572"/>
            <ac:spMk id="23" creationId="{0A2FD30B-5E6A-2C7C-70EE-912BDB4AA51B}"/>
          </ac:spMkLst>
        </pc:spChg>
        <pc:spChg chg="add mod">
          <ac:chgData name="신동민(Shin, Dong-Min)" userId="cac0ec8f-f143-442f-9339-1b1c28aa2ad9" providerId="ADAL" clId="{EA6999EC-18A2-43D0-ABEB-EF0D4C313D17}" dt="2025-10-22T15:39:34.967" v="22430"/>
          <ac:spMkLst>
            <pc:docMk/>
            <pc:sldMk cId="2970429649" sldId="572"/>
            <ac:spMk id="25" creationId="{BD64E0A3-001A-B9A5-81F8-FE81D6B5DF1A}"/>
          </ac:spMkLst>
        </pc:spChg>
        <pc:graphicFrameChg chg="mod modGraphic">
          <ac:chgData name="신동민(Shin, Dong-Min)" userId="cac0ec8f-f143-442f-9339-1b1c28aa2ad9" providerId="ADAL" clId="{EA6999EC-18A2-43D0-ABEB-EF0D4C313D17}" dt="2025-10-23T08:41:03.508" v="24769" actId="403"/>
          <ac:graphicFrameMkLst>
            <pc:docMk/>
            <pc:sldMk cId="2970429649" sldId="572"/>
            <ac:graphicFrameMk id="17" creationId="{A27F6ADA-3C05-351C-70AD-F081240EC129}"/>
          </ac:graphicFrameMkLst>
        </pc:graphicFrameChg>
        <pc:picChg chg="add mod">
          <ac:chgData name="신동민(Shin, Dong-Min)" userId="cac0ec8f-f143-442f-9339-1b1c28aa2ad9" providerId="ADAL" clId="{EA6999EC-18A2-43D0-ABEB-EF0D4C313D17}" dt="2025-10-22T15:39:34.967" v="22430"/>
          <ac:picMkLst>
            <pc:docMk/>
            <pc:sldMk cId="2970429649" sldId="572"/>
            <ac:picMk id="3" creationId="{8371CC9C-820A-1D7A-65AF-945257243EEF}"/>
          </ac:picMkLst>
        </pc:picChg>
        <pc:picChg chg="add mod">
          <ac:chgData name="신동민(Shin, Dong-Min)" userId="cac0ec8f-f143-442f-9339-1b1c28aa2ad9" providerId="ADAL" clId="{EA6999EC-18A2-43D0-ABEB-EF0D4C313D17}" dt="2025-10-22T15:39:34.967" v="22430"/>
          <ac:picMkLst>
            <pc:docMk/>
            <pc:sldMk cId="2970429649" sldId="572"/>
            <ac:picMk id="15" creationId="{1CA131B9-40EB-4A47-0B88-D9B93BB0119E}"/>
          </ac:picMkLst>
        </pc:picChg>
        <pc:cxnChg chg="add mod">
          <ac:chgData name="신동민(Shin, Dong-Min)" userId="cac0ec8f-f143-442f-9339-1b1c28aa2ad9" providerId="ADAL" clId="{EA6999EC-18A2-43D0-ABEB-EF0D4C313D17}" dt="2025-10-22T15:39:34.967" v="22430"/>
          <ac:cxnSpMkLst>
            <pc:docMk/>
            <pc:sldMk cId="2970429649" sldId="572"/>
            <ac:cxnSpMk id="26" creationId="{57A5C087-5BBC-7F9C-5305-C31E063E6C7E}"/>
          </ac:cxnSpMkLst>
        </pc:cxnChg>
      </pc:sldChg>
      <pc:sldChg chg="addSp delSp modSp add mod">
        <pc:chgData name="신동민(Shin, Dong-Min)" userId="cac0ec8f-f143-442f-9339-1b1c28aa2ad9" providerId="ADAL" clId="{EA6999EC-18A2-43D0-ABEB-EF0D4C313D17}" dt="2025-10-28T07:29:52.828" v="25283"/>
        <pc:sldMkLst>
          <pc:docMk/>
          <pc:sldMk cId="2037488922" sldId="573"/>
        </pc:sldMkLst>
        <pc:spChg chg="mod">
          <ac:chgData name="신동민(Shin, Dong-Min)" userId="cac0ec8f-f143-442f-9339-1b1c28aa2ad9" providerId="ADAL" clId="{EA6999EC-18A2-43D0-ABEB-EF0D4C313D17}" dt="2025-10-28T07:29:52.828" v="25283"/>
          <ac:spMkLst>
            <pc:docMk/>
            <pc:sldMk cId="2037488922" sldId="573"/>
            <ac:spMk id="6" creationId="{BE8F1016-0EB1-CF36-2DC9-1F8FC3D42495}"/>
          </ac:spMkLst>
        </pc:spChg>
        <pc:spChg chg="add mod">
          <ac:chgData name="신동민(Shin, Dong-Min)" userId="cac0ec8f-f143-442f-9339-1b1c28aa2ad9" providerId="ADAL" clId="{EA6999EC-18A2-43D0-ABEB-EF0D4C313D17}" dt="2025-10-22T15:42:50.066" v="22454" actId="14100"/>
          <ac:spMkLst>
            <pc:docMk/>
            <pc:sldMk cId="2037488922" sldId="573"/>
            <ac:spMk id="8" creationId="{766AA2BD-281B-585C-0A5D-405075984DC7}"/>
          </ac:spMkLst>
        </pc:spChg>
        <pc:spChg chg="add mod">
          <ac:chgData name="신동민(Shin, Dong-Min)" userId="cac0ec8f-f143-442f-9339-1b1c28aa2ad9" providerId="ADAL" clId="{EA6999EC-18A2-43D0-ABEB-EF0D4C313D17}" dt="2025-10-22T15:43:17.567" v="22493" actId="552"/>
          <ac:spMkLst>
            <pc:docMk/>
            <pc:sldMk cId="2037488922" sldId="573"/>
            <ac:spMk id="10" creationId="{23E7D50F-40E1-DD81-C956-67CF841723E4}"/>
          </ac:spMkLst>
        </pc:spChg>
        <pc:spChg chg="add mod">
          <ac:chgData name="신동민(Shin, Dong-Min)" userId="cac0ec8f-f143-442f-9339-1b1c28aa2ad9" providerId="ADAL" clId="{EA6999EC-18A2-43D0-ABEB-EF0D4C313D17}" dt="2025-10-23T08:45:50.680" v="24847" actId="1035"/>
          <ac:spMkLst>
            <pc:docMk/>
            <pc:sldMk cId="2037488922" sldId="573"/>
            <ac:spMk id="15" creationId="{7FEFF550-A93E-CCD0-A12A-23F2BE0A3E84}"/>
          </ac:spMkLst>
        </pc:spChg>
        <pc:graphicFrameChg chg="mod modGraphic">
          <ac:chgData name="신동민(Shin, Dong-Min)" userId="cac0ec8f-f143-442f-9339-1b1c28aa2ad9" providerId="ADAL" clId="{EA6999EC-18A2-43D0-ABEB-EF0D4C313D17}" dt="2025-10-23T08:40:59.034" v="24768" actId="403"/>
          <ac:graphicFrameMkLst>
            <pc:docMk/>
            <pc:sldMk cId="2037488922" sldId="573"/>
            <ac:graphicFrameMk id="17" creationId="{4870A19B-E604-820F-5944-2508C9636C46}"/>
          </ac:graphicFrameMkLst>
        </pc:graphicFrameChg>
        <pc:picChg chg="add mod">
          <ac:chgData name="신동민(Shin, Dong-Min)" userId="cac0ec8f-f143-442f-9339-1b1c28aa2ad9" providerId="ADAL" clId="{EA6999EC-18A2-43D0-ABEB-EF0D4C313D17}" dt="2025-10-22T15:45:05.793" v="22503" actId="108"/>
          <ac:picMkLst>
            <pc:docMk/>
            <pc:sldMk cId="2037488922" sldId="573"/>
            <ac:picMk id="7" creationId="{82DCBA18-3DD4-0BD9-B81F-B74791F68B51}"/>
          </ac:picMkLst>
        </pc:picChg>
      </pc:sldChg>
      <pc:sldChg chg="addSp delSp modSp add mod">
        <pc:chgData name="신동민(Shin, Dong-Min)" userId="cac0ec8f-f143-442f-9339-1b1c28aa2ad9" providerId="ADAL" clId="{EA6999EC-18A2-43D0-ABEB-EF0D4C313D17}" dt="2025-10-23T08:28:32.845" v="24534"/>
        <pc:sldMkLst>
          <pc:docMk/>
          <pc:sldMk cId="3315132031" sldId="574"/>
        </pc:sldMkLst>
        <pc:spChg chg="mod">
          <ac:chgData name="신동민(Shin, Dong-Min)" userId="cac0ec8f-f143-442f-9339-1b1c28aa2ad9" providerId="ADAL" clId="{EA6999EC-18A2-43D0-ABEB-EF0D4C313D17}" dt="2025-10-14T08:14:23.368" v="1389"/>
          <ac:spMkLst>
            <pc:docMk/>
            <pc:sldMk cId="3315132031" sldId="574"/>
            <ac:spMk id="6" creationId="{541291EC-9973-7907-A76A-033178E3B81A}"/>
          </ac:spMkLst>
        </pc:spChg>
        <pc:spChg chg="add mod">
          <ac:chgData name="신동민(Shin, Dong-Min)" userId="cac0ec8f-f143-442f-9339-1b1c28aa2ad9" providerId="ADAL" clId="{EA6999EC-18A2-43D0-ABEB-EF0D4C313D17}" dt="2025-10-22T15:23:58.418" v="21862" actId="14100"/>
          <ac:spMkLst>
            <pc:docMk/>
            <pc:sldMk cId="3315132031" sldId="574"/>
            <ac:spMk id="9" creationId="{C63CDBD4-9CC9-C9AA-ECFC-7E731532B60C}"/>
          </ac:spMkLst>
        </pc:spChg>
        <pc:spChg chg="add mod">
          <ac:chgData name="신동민(Shin, Dong-Min)" userId="cac0ec8f-f143-442f-9339-1b1c28aa2ad9" providerId="ADAL" clId="{EA6999EC-18A2-43D0-ABEB-EF0D4C313D17}" dt="2025-10-22T15:24:04.860" v="21869" actId="1037"/>
          <ac:spMkLst>
            <pc:docMk/>
            <pc:sldMk cId="3315132031" sldId="574"/>
            <ac:spMk id="10" creationId="{ACA62F20-954A-30AD-7FC9-9AED85824A22}"/>
          </ac:spMkLst>
        </pc:spChg>
        <pc:graphicFrameChg chg="mod modGraphic">
          <ac:chgData name="신동민(Shin, Dong-Min)" userId="cac0ec8f-f143-442f-9339-1b1c28aa2ad9" providerId="ADAL" clId="{EA6999EC-18A2-43D0-ABEB-EF0D4C313D17}" dt="2025-10-23T08:28:32.845" v="24534"/>
          <ac:graphicFrameMkLst>
            <pc:docMk/>
            <pc:sldMk cId="3315132031" sldId="574"/>
            <ac:graphicFrameMk id="17" creationId="{BDDA9D6D-7D2F-B222-1269-F26B09FC3D20}"/>
          </ac:graphicFrameMkLst>
        </pc:graphicFrameChg>
        <pc:picChg chg="add mod ord">
          <ac:chgData name="신동민(Shin, Dong-Min)" userId="cac0ec8f-f143-442f-9339-1b1c28aa2ad9" providerId="ADAL" clId="{EA6999EC-18A2-43D0-ABEB-EF0D4C313D17}" dt="2025-10-22T15:23:46.005" v="21833" actId="554"/>
          <ac:picMkLst>
            <pc:docMk/>
            <pc:sldMk cId="3315132031" sldId="574"/>
            <ac:picMk id="4" creationId="{92BA70B7-EEB0-EF41-9599-178CCB2B64AD}"/>
          </ac:picMkLst>
        </pc:picChg>
        <pc:picChg chg="add mod">
          <ac:chgData name="신동민(Shin, Dong-Min)" userId="cac0ec8f-f143-442f-9339-1b1c28aa2ad9" providerId="ADAL" clId="{EA6999EC-18A2-43D0-ABEB-EF0D4C313D17}" dt="2025-10-22T15:23:16.524" v="21822"/>
          <ac:picMkLst>
            <pc:docMk/>
            <pc:sldMk cId="3315132031" sldId="574"/>
            <ac:picMk id="7" creationId="{AA2D27D1-C4E3-5798-B09D-24FA49271795}"/>
          </ac:picMkLst>
        </pc:picChg>
        <pc:picChg chg="add mod">
          <ac:chgData name="신동민(Shin, Dong-Min)" userId="cac0ec8f-f143-442f-9339-1b1c28aa2ad9" providerId="ADAL" clId="{EA6999EC-18A2-43D0-ABEB-EF0D4C313D17}" dt="2025-10-22T15:23:46.005" v="21833" actId="554"/>
          <ac:picMkLst>
            <pc:docMk/>
            <pc:sldMk cId="3315132031" sldId="574"/>
            <ac:picMk id="8" creationId="{240995B4-0944-C6C1-D047-7F96E8B8B113}"/>
          </ac:picMkLst>
        </pc:picChg>
      </pc:sldChg>
      <pc:sldChg chg="addSp delSp modSp add mod">
        <pc:chgData name="신동민(Shin, Dong-Min)" userId="cac0ec8f-f143-442f-9339-1b1c28aa2ad9" providerId="ADAL" clId="{EA6999EC-18A2-43D0-ABEB-EF0D4C313D17}" dt="2025-10-23T08:34:48.265" v="24698" actId="1036"/>
        <pc:sldMkLst>
          <pc:docMk/>
          <pc:sldMk cId="365695444" sldId="575"/>
        </pc:sldMkLst>
        <pc:spChg chg="mod">
          <ac:chgData name="신동민(Shin, Dong-Min)" userId="cac0ec8f-f143-442f-9339-1b1c28aa2ad9" providerId="ADAL" clId="{EA6999EC-18A2-43D0-ABEB-EF0D4C313D17}" dt="2025-10-23T08:34:35.755" v="24689" actId="20577"/>
          <ac:spMkLst>
            <pc:docMk/>
            <pc:sldMk cId="365695444" sldId="575"/>
            <ac:spMk id="6" creationId="{E6F3C436-3A33-EBD5-7523-A5A21CA8C8C8}"/>
          </ac:spMkLst>
        </pc:spChg>
        <pc:spChg chg="add mod">
          <ac:chgData name="신동민(Shin, Dong-Min)" userId="cac0ec8f-f143-442f-9339-1b1c28aa2ad9" providerId="ADAL" clId="{EA6999EC-18A2-43D0-ABEB-EF0D4C313D17}" dt="2025-10-22T15:24:59.378" v="21885" actId="1036"/>
          <ac:spMkLst>
            <pc:docMk/>
            <pc:sldMk cId="365695444" sldId="575"/>
            <ac:spMk id="10" creationId="{41F17F8D-F1B4-954C-EAE7-07726FF1A762}"/>
          </ac:spMkLst>
        </pc:spChg>
        <pc:spChg chg="add mod">
          <ac:chgData name="신동민(Shin, Dong-Min)" userId="cac0ec8f-f143-442f-9339-1b1c28aa2ad9" providerId="ADAL" clId="{EA6999EC-18A2-43D0-ABEB-EF0D4C313D17}" dt="2025-10-22T15:24:59.378" v="21885" actId="1036"/>
          <ac:spMkLst>
            <pc:docMk/>
            <pc:sldMk cId="365695444" sldId="575"/>
            <ac:spMk id="11" creationId="{9F33103D-6C78-8BBB-DA46-255E5F2F2933}"/>
          </ac:spMkLst>
        </pc:spChg>
        <pc:spChg chg="add mod">
          <ac:chgData name="신동민(Shin, Dong-Min)" userId="cac0ec8f-f143-442f-9339-1b1c28aa2ad9" providerId="ADAL" clId="{EA6999EC-18A2-43D0-ABEB-EF0D4C313D17}" dt="2025-10-23T08:33:28.584" v="24650" actId="14100"/>
          <ac:spMkLst>
            <pc:docMk/>
            <pc:sldMk cId="365695444" sldId="575"/>
            <ac:spMk id="12" creationId="{CEE6A06C-6028-0993-F4EA-6AB4979613E8}"/>
          </ac:spMkLst>
        </pc:spChg>
        <pc:spChg chg="add mod">
          <ac:chgData name="신동민(Shin, Dong-Min)" userId="cac0ec8f-f143-442f-9339-1b1c28aa2ad9" providerId="ADAL" clId="{EA6999EC-18A2-43D0-ABEB-EF0D4C313D17}" dt="2025-10-23T08:33:35.107" v="24653" actId="1076"/>
          <ac:spMkLst>
            <pc:docMk/>
            <pc:sldMk cId="365695444" sldId="575"/>
            <ac:spMk id="13" creationId="{CF2AE212-B124-81C0-2057-7119EB003146}"/>
          </ac:spMkLst>
        </pc:spChg>
        <pc:spChg chg="add del mod">
          <ac:chgData name="신동민(Shin, Dong-Min)" userId="cac0ec8f-f143-442f-9339-1b1c28aa2ad9" providerId="ADAL" clId="{EA6999EC-18A2-43D0-ABEB-EF0D4C313D17}" dt="2025-10-23T08:32:17.884" v="24596" actId="1076"/>
          <ac:spMkLst>
            <pc:docMk/>
            <pc:sldMk cId="365695444" sldId="575"/>
            <ac:spMk id="14" creationId="{FB0B1307-690A-1747-7B9C-1C71B07C071B}"/>
          </ac:spMkLst>
        </pc:spChg>
        <pc:spChg chg="add mod">
          <ac:chgData name="신동민(Shin, Dong-Min)" userId="cac0ec8f-f143-442f-9339-1b1c28aa2ad9" providerId="ADAL" clId="{EA6999EC-18A2-43D0-ABEB-EF0D4C313D17}" dt="2025-10-23T08:31:57.107" v="24591" actId="1076"/>
          <ac:spMkLst>
            <pc:docMk/>
            <pc:sldMk cId="365695444" sldId="575"/>
            <ac:spMk id="15" creationId="{67D4169D-5931-0E39-2087-9A2EA095C196}"/>
          </ac:spMkLst>
        </pc:spChg>
        <pc:spChg chg="add mod">
          <ac:chgData name="신동민(Shin, Dong-Min)" userId="cac0ec8f-f143-442f-9339-1b1c28aa2ad9" providerId="ADAL" clId="{EA6999EC-18A2-43D0-ABEB-EF0D4C313D17}" dt="2025-10-23T08:34:01.801" v="24672" actId="1036"/>
          <ac:spMkLst>
            <pc:docMk/>
            <pc:sldMk cId="365695444" sldId="575"/>
            <ac:spMk id="20" creationId="{09343AEA-63CC-5348-3347-5B01AF82F2F6}"/>
          </ac:spMkLst>
        </pc:spChg>
        <pc:spChg chg="add mod">
          <ac:chgData name="신동민(Shin, Dong-Min)" userId="cac0ec8f-f143-442f-9339-1b1c28aa2ad9" providerId="ADAL" clId="{EA6999EC-18A2-43D0-ABEB-EF0D4C313D17}" dt="2025-10-23T08:34:11.631" v="24676" actId="1076"/>
          <ac:spMkLst>
            <pc:docMk/>
            <pc:sldMk cId="365695444" sldId="575"/>
            <ac:spMk id="21" creationId="{6924BA84-CF0F-09CA-80B1-12816149EB51}"/>
          </ac:spMkLst>
        </pc:spChg>
        <pc:spChg chg="mod">
          <ac:chgData name="신동민(Shin, Dong-Min)" userId="cac0ec8f-f143-442f-9339-1b1c28aa2ad9" providerId="ADAL" clId="{EA6999EC-18A2-43D0-ABEB-EF0D4C313D17}" dt="2025-10-23T08:34:39.710" v="24690"/>
          <ac:spMkLst>
            <pc:docMk/>
            <pc:sldMk cId="365695444" sldId="575"/>
            <ac:spMk id="23" creationId="{EE769DC5-D99D-41A8-003C-3FD0560AC401}"/>
          </ac:spMkLst>
        </pc:spChg>
        <pc:spChg chg="mod">
          <ac:chgData name="신동민(Shin, Dong-Min)" userId="cac0ec8f-f143-442f-9339-1b1c28aa2ad9" providerId="ADAL" clId="{EA6999EC-18A2-43D0-ABEB-EF0D4C313D17}" dt="2025-10-23T08:34:41.809" v="24691" actId="20577"/>
          <ac:spMkLst>
            <pc:docMk/>
            <pc:sldMk cId="365695444" sldId="575"/>
            <ac:spMk id="24" creationId="{D6EB49D4-F8AC-3968-C8AC-5969735BEFFF}"/>
          </ac:spMkLst>
        </pc:spChg>
        <pc:grpChg chg="add mod">
          <ac:chgData name="신동민(Shin, Dong-Min)" userId="cac0ec8f-f143-442f-9339-1b1c28aa2ad9" providerId="ADAL" clId="{EA6999EC-18A2-43D0-ABEB-EF0D4C313D17}" dt="2025-10-23T08:34:48.265" v="24698" actId="1036"/>
          <ac:grpSpMkLst>
            <pc:docMk/>
            <pc:sldMk cId="365695444" sldId="575"/>
            <ac:grpSpMk id="22" creationId="{82D8FAC3-F930-8E44-DF20-0B530971B4CD}"/>
          </ac:grpSpMkLst>
        </pc:grpChg>
        <pc:graphicFrameChg chg="mod modGraphic">
          <ac:chgData name="신동민(Shin, Dong-Min)" userId="cac0ec8f-f143-442f-9339-1b1c28aa2ad9" providerId="ADAL" clId="{EA6999EC-18A2-43D0-ABEB-EF0D4C313D17}" dt="2025-10-23T08:28:35.858" v="24535"/>
          <ac:graphicFrameMkLst>
            <pc:docMk/>
            <pc:sldMk cId="365695444" sldId="575"/>
            <ac:graphicFrameMk id="17" creationId="{B9123D0C-28F4-5380-D4E1-89F75F13D460}"/>
          </ac:graphicFrameMkLst>
        </pc:graphicFrameChg>
        <pc:picChg chg="add mod modCrop">
          <ac:chgData name="신동민(Shin, Dong-Min)" userId="cac0ec8f-f143-442f-9339-1b1c28aa2ad9" providerId="ADAL" clId="{EA6999EC-18A2-43D0-ABEB-EF0D4C313D17}" dt="2025-10-23T08:33:46.349" v="24657" actId="1076"/>
          <ac:picMkLst>
            <pc:docMk/>
            <pc:sldMk cId="365695444" sldId="575"/>
            <ac:picMk id="3" creationId="{A6279ED0-8318-8307-934E-04CEC1114DDE}"/>
          </ac:picMkLst>
        </pc:picChg>
        <pc:picChg chg="add mod modCrop">
          <ac:chgData name="신동민(Shin, Dong-Min)" userId="cac0ec8f-f143-442f-9339-1b1c28aa2ad9" providerId="ADAL" clId="{EA6999EC-18A2-43D0-ABEB-EF0D4C313D17}" dt="2025-10-23T08:31:46.840" v="24589" actId="14100"/>
          <ac:picMkLst>
            <pc:docMk/>
            <pc:sldMk cId="365695444" sldId="575"/>
            <ac:picMk id="8" creationId="{2498AE41-9933-2275-750F-1BB390860F52}"/>
          </ac:picMkLst>
        </pc:picChg>
        <pc:picChg chg="add mod modCrop">
          <ac:chgData name="신동민(Shin, Dong-Min)" userId="cac0ec8f-f143-442f-9339-1b1c28aa2ad9" providerId="ADAL" clId="{EA6999EC-18A2-43D0-ABEB-EF0D4C313D17}" dt="2025-10-23T08:31:37.327" v="24587" actId="108"/>
          <ac:picMkLst>
            <pc:docMk/>
            <pc:sldMk cId="365695444" sldId="575"/>
            <ac:picMk id="9" creationId="{E592FCFF-29BF-2B58-BE55-2251F07CA93B}"/>
          </ac:picMkLst>
        </pc:picChg>
        <pc:picChg chg="add mod">
          <ac:chgData name="신동민(Shin, Dong-Min)" userId="cac0ec8f-f143-442f-9339-1b1c28aa2ad9" providerId="ADAL" clId="{EA6999EC-18A2-43D0-ABEB-EF0D4C313D17}" dt="2025-10-23T08:32:58.136" v="24646" actId="14100"/>
          <ac:picMkLst>
            <pc:docMk/>
            <pc:sldMk cId="365695444" sldId="575"/>
            <ac:picMk id="16" creationId="{09F2E44F-08DA-CD8B-5113-238325065C39}"/>
          </ac:picMkLst>
        </pc:picChg>
      </pc:sldChg>
      <pc:sldChg chg="addSp delSp modSp add del mod">
        <pc:chgData name="신동민(Shin, Dong-Min)" userId="cac0ec8f-f143-442f-9339-1b1c28aa2ad9" providerId="ADAL" clId="{EA6999EC-18A2-43D0-ABEB-EF0D4C313D17}" dt="2025-10-23T08:34:55.236" v="24699" actId="47"/>
        <pc:sldMkLst>
          <pc:docMk/>
          <pc:sldMk cId="1675849982" sldId="576"/>
        </pc:sldMkLst>
      </pc:sldChg>
      <pc:sldChg chg="addSp delSp modSp add del mod">
        <pc:chgData name="신동민(Shin, Dong-Min)" userId="cac0ec8f-f143-442f-9339-1b1c28aa2ad9" providerId="ADAL" clId="{EA6999EC-18A2-43D0-ABEB-EF0D4C313D17}" dt="2025-10-23T08:34:55.236" v="24699" actId="47"/>
        <pc:sldMkLst>
          <pc:docMk/>
          <pc:sldMk cId="2245832210" sldId="577"/>
        </pc:sldMkLst>
      </pc:sldChg>
      <pc:sldChg chg="add del">
        <pc:chgData name="신동민(Shin, Dong-Min)" userId="cac0ec8f-f143-442f-9339-1b1c28aa2ad9" providerId="ADAL" clId="{EA6999EC-18A2-43D0-ABEB-EF0D4C313D17}" dt="2025-10-14T08:15:42.193" v="1392"/>
        <pc:sldMkLst>
          <pc:docMk/>
          <pc:sldMk cId="2739142503" sldId="577"/>
        </pc:sldMkLst>
      </pc:sldChg>
      <pc:sldChg chg="delSp add del mod">
        <pc:chgData name="신동민(Shin, Dong-Min)" userId="cac0ec8f-f143-442f-9339-1b1c28aa2ad9" providerId="ADAL" clId="{EA6999EC-18A2-43D0-ABEB-EF0D4C313D17}" dt="2025-10-14T08:54:17.470" v="3058" actId="47"/>
        <pc:sldMkLst>
          <pc:docMk/>
          <pc:sldMk cId="1322050817" sldId="578"/>
        </pc:sldMkLst>
      </pc:sldChg>
      <pc:sldChg chg="addSp delSp modSp add mod">
        <pc:chgData name="신동민(Shin, Dong-Min)" userId="cac0ec8f-f143-442f-9339-1b1c28aa2ad9" providerId="ADAL" clId="{EA6999EC-18A2-43D0-ABEB-EF0D4C313D17}" dt="2025-10-23T08:40:55.251" v="24767" actId="403"/>
        <pc:sldMkLst>
          <pc:docMk/>
          <pc:sldMk cId="3057389762" sldId="578"/>
        </pc:sldMkLst>
        <pc:spChg chg="mod">
          <ac:chgData name="신동민(Shin, Dong-Min)" userId="cac0ec8f-f143-442f-9339-1b1c28aa2ad9" providerId="ADAL" clId="{EA6999EC-18A2-43D0-ABEB-EF0D4C313D17}" dt="2025-10-14T08:58:33.805" v="3242" actId="20577"/>
          <ac:spMkLst>
            <pc:docMk/>
            <pc:sldMk cId="3057389762" sldId="578"/>
            <ac:spMk id="6" creationId="{54013843-099D-9ED6-1FD9-82776A7727A3}"/>
          </ac:spMkLst>
        </pc:spChg>
        <pc:spChg chg="add mod">
          <ac:chgData name="신동민(Shin, Dong-Min)" userId="cac0ec8f-f143-442f-9339-1b1c28aa2ad9" providerId="ADAL" clId="{EA6999EC-18A2-43D0-ABEB-EF0D4C313D17}" dt="2025-10-22T15:45:20.633" v="22516" actId="14100"/>
          <ac:spMkLst>
            <pc:docMk/>
            <pc:sldMk cId="3057389762" sldId="578"/>
            <ac:spMk id="9" creationId="{48C1708E-AF10-C2D1-1649-6DBD425C3845}"/>
          </ac:spMkLst>
        </pc:spChg>
        <pc:spChg chg="add mod">
          <ac:chgData name="신동민(Shin, Dong-Min)" userId="cac0ec8f-f143-442f-9339-1b1c28aa2ad9" providerId="ADAL" clId="{EA6999EC-18A2-43D0-ABEB-EF0D4C313D17}" dt="2025-10-22T15:45:16.188" v="22515" actId="1035"/>
          <ac:spMkLst>
            <pc:docMk/>
            <pc:sldMk cId="3057389762" sldId="578"/>
            <ac:spMk id="10" creationId="{A1339291-776D-F5D5-F5BB-7331B69E9EB0}"/>
          </ac:spMkLst>
        </pc:spChg>
        <pc:graphicFrameChg chg="mod modGraphic">
          <ac:chgData name="신동민(Shin, Dong-Min)" userId="cac0ec8f-f143-442f-9339-1b1c28aa2ad9" providerId="ADAL" clId="{EA6999EC-18A2-43D0-ABEB-EF0D4C313D17}" dt="2025-10-23T08:40:55.251" v="24767" actId="403"/>
          <ac:graphicFrameMkLst>
            <pc:docMk/>
            <pc:sldMk cId="3057389762" sldId="578"/>
            <ac:graphicFrameMk id="17" creationId="{146946BC-33D7-E132-5D22-155503582723}"/>
          </ac:graphicFrameMkLst>
        </pc:graphicFrameChg>
        <pc:picChg chg="add mod">
          <ac:chgData name="신동민(Shin, Dong-Min)" userId="cac0ec8f-f143-442f-9339-1b1c28aa2ad9" providerId="ADAL" clId="{EA6999EC-18A2-43D0-ABEB-EF0D4C313D17}" dt="2025-10-22T15:45:03.250" v="22502" actId="108"/>
          <ac:picMkLst>
            <pc:docMk/>
            <pc:sldMk cId="3057389762" sldId="578"/>
            <ac:picMk id="8" creationId="{677C5D90-1D11-20C5-6797-A03A07825EC2}"/>
          </ac:picMkLst>
        </pc:picChg>
      </pc:sldChg>
      <pc:sldChg chg="addSp delSp modSp add mod">
        <pc:chgData name="신동민(Shin, Dong-Min)" userId="cac0ec8f-f143-442f-9339-1b1c28aa2ad9" providerId="ADAL" clId="{EA6999EC-18A2-43D0-ABEB-EF0D4C313D17}" dt="2025-10-28T07:30:21.163" v="25292"/>
        <pc:sldMkLst>
          <pc:docMk/>
          <pc:sldMk cId="3504952236" sldId="579"/>
        </pc:sldMkLst>
        <pc:spChg chg="mod">
          <ac:chgData name="신동민(Shin, Dong-Min)" userId="cac0ec8f-f143-442f-9339-1b1c28aa2ad9" providerId="ADAL" clId="{EA6999EC-18A2-43D0-ABEB-EF0D4C313D17}" dt="2025-10-28T07:30:21.163" v="25292"/>
          <ac:spMkLst>
            <pc:docMk/>
            <pc:sldMk cId="3504952236" sldId="579"/>
            <ac:spMk id="6" creationId="{92CB3DE7-B031-ED8B-E175-D9CE1EEBA07D}"/>
          </ac:spMkLst>
        </pc:spChg>
        <pc:spChg chg="add mod">
          <ac:chgData name="신동민(Shin, Dong-Min)" userId="cac0ec8f-f143-442f-9339-1b1c28aa2ad9" providerId="ADAL" clId="{EA6999EC-18A2-43D0-ABEB-EF0D4C313D17}" dt="2025-10-22T15:46:57.611" v="22533" actId="14100"/>
          <ac:spMkLst>
            <pc:docMk/>
            <pc:sldMk cId="3504952236" sldId="579"/>
            <ac:spMk id="7" creationId="{3FAFBC80-1876-C2A3-32F7-04DEECF06A24}"/>
          </ac:spMkLst>
        </pc:spChg>
        <pc:spChg chg="add mod">
          <ac:chgData name="신동민(Shin, Dong-Min)" userId="cac0ec8f-f143-442f-9339-1b1c28aa2ad9" providerId="ADAL" clId="{EA6999EC-18A2-43D0-ABEB-EF0D4C313D17}" dt="2025-10-22T15:46:45.201" v="22532" actId="14100"/>
          <ac:spMkLst>
            <pc:docMk/>
            <pc:sldMk cId="3504952236" sldId="579"/>
            <ac:spMk id="8" creationId="{6286FD2A-EE93-758D-FFC5-FFC3BC0FD75F}"/>
          </ac:spMkLst>
        </pc:spChg>
        <pc:spChg chg="add mod">
          <ac:chgData name="신동민(Shin, Dong-Min)" userId="cac0ec8f-f143-442f-9339-1b1c28aa2ad9" providerId="ADAL" clId="{EA6999EC-18A2-43D0-ABEB-EF0D4C313D17}" dt="2025-10-22T15:46:37.431" v="22530" actId="1076"/>
          <ac:spMkLst>
            <pc:docMk/>
            <pc:sldMk cId="3504952236" sldId="579"/>
            <ac:spMk id="9" creationId="{F4CF597A-5AD6-7610-26F9-C8A76E93EF7A}"/>
          </ac:spMkLst>
        </pc:spChg>
        <pc:spChg chg="mod">
          <ac:chgData name="신동민(Shin, Dong-Min)" userId="cac0ec8f-f143-442f-9339-1b1c28aa2ad9" providerId="ADAL" clId="{EA6999EC-18A2-43D0-ABEB-EF0D4C313D17}" dt="2025-10-14T09:03:53.279" v="3426"/>
          <ac:spMkLst>
            <pc:docMk/>
            <pc:sldMk cId="3504952236" sldId="579"/>
            <ac:spMk id="18" creationId="{C8278371-B52D-2CF0-6223-C221B7300DB4}"/>
          </ac:spMkLst>
        </pc:spChg>
        <pc:spChg chg="mod">
          <ac:chgData name="신동민(Shin, Dong-Min)" userId="cac0ec8f-f143-442f-9339-1b1c28aa2ad9" providerId="ADAL" clId="{EA6999EC-18A2-43D0-ABEB-EF0D4C313D17}" dt="2025-10-22T15:38:05.514" v="22395"/>
          <ac:spMkLst>
            <pc:docMk/>
            <pc:sldMk cId="3504952236" sldId="579"/>
            <ac:spMk id="19" creationId="{4B38A950-E2D4-3162-7C98-DAB44F9CDDB6}"/>
          </ac:spMkLst>
        </pc:spChg>
        <pc:spChg chg="add mod">
          <ac:chgData name="신동민(Shin, Dong-Min)" userId="cac0ec8f-f143-442f-9339-1b1c28aa2ad9" providerId="ADAL" clId="{EA6999EC-18A2-43D0-ABEB-EF0D4C313D17}" dt="2025-10-22T15:46:41.581" v="22531" actId="1076"/>
          <ac:spMkLst>
            <pc:docMk/>
            <pc:sldMk cId="3504952236" sldId="579"/>
            <ac:spMk id="20" creationId="{2EE1B0F4-0BEF-C6ED-0A50-BD116CABE7E7}"/>
          </ac:spMkLst>
        </pc:spChg>
        <pc:grpChg chg="add mod">
          <ac:chgData name="신동민(Shin, Dong-Min)" userId="cac0ec8f-f143-442f-9339-1b1c28aa2ad9" providerId="ADAL" clId="{EA6999EC-18A2-43D0-ABEB-EF0D4C313D17}" dt="2025-10-14T09:04:19.425" v="3505" actId="1076"/>
          <ac:grpSpMkLst>
            <pc:docMk/>
            <pc:sldMk cId="3504952236" sldId="579"/>
            <ac:grpSpMk id="16" creationId="{D3083556-3FA6-007E-6DD8-6FA15608F761}"/>
          </ac:grpSpMkLst>
        </pc:grpChg>
        <pc:graphicFrameChg chg="mod modGraphic">
          <ac:chgData name="신동민(Shin, Dong-Min)" userId="cac0ec8f-f143-442f-9339-1b1c28aa2ad9" providerId="ADAL" clId="{EA6999EC-18A2-43D0-ABEB-EF0D4C313D17}" dt="2025-10-23T08:40:50.981" v="24766" actId="403"/>
          <ac:graphicFrameMkLst>
            <pc:docMk/>
            <pc:sldMk cId="3504952236" sldId="579"/>
            <ac:graphicFrameMk id="17" creationId="{0D1410C2-A60D-3A81-8F56-04CDAF108EF9}"/>
          </ac:graphicFrameMkLst>
        </pc:graphicFrameChg>
        <pc:picChg chg="add mod">
          <ac:chgData name="신동민(Shin, Dong-Min)" userId="cac0ec8f-f143-442f-9339-1b1c28aa2ad9" providerId="ADAL" clId="{EA6999EC-18A2-43D0-ABEB-EF0D4C313D17}" dt="2025-10-22T15:46:23.617" v="22527" actId="14100"/>
          <ac:picMkLst>
            <pc:docMk/>
            <pc:sldMk cId="3504952236" sldId="579"/>
            <ac:picMk id="4" creationId="{55608637-2200-8012-858D-884C9A44E6E9}"/>
          </ac:picMkLst>
        </pc:picChg>
      </pc:sldChg>
      <pc:sldChg chg="addSp delSp modSp add mod">
        <pc:chgData name="신동민(Shin, Dong-Min)" userId="cac0ec8f-f143-442f-9339-1b1c28aa2ad9" providerId="ADAL" clId="{EA6999EC-18A2-43D0-ABEB-EF0D4C313D17}" dt="2025-10-22T17:06:25.732" v="23966" actId="14100"/>
        <pc:sldMkLst>
          <pc:docMk/>
          <pc:sldMk cId="853186433" sldId="580"/>
        </pc:sldMkLst>
        <pc:spChg chg="mod">
          <ac:chgData name="신동민(Shin, Dong-Min)" userId="cac0ec8f-f143-442f-9339-1b1c28aa2ad9" providerId="ADAL" clId="{EA6999EC-18A2-43D0-ABEB-EF0D4C313D17}" dt="2025-10-21T23:25:16.565" v="10841" actId="20577"/>
          <ac:spMkLst>
            <pc:docMk/>
            <pc:sldMk cId="853186433" sldId="580"/>
            <ac:spMk id="6" creationId="{CA9A6BBB-C219-068D-F735-5D9923E1450A}"/>
          </ac:spMkLst>
        </pc:spChg>
        <pc:spChg chg="add mod">
          <ac:chgData name="신동민(Shin, Dong-Min)" userId="cac0ec8f-f143-442f-9339-1b1c28aa2ad9" providerId="ADAL" clId="{EA6999EC-18A2-43D0-ABEB-EF0D4C313D17}" dt="2025-10-22T17:04:01.409" v="23932" actId="14100"/>
          <ac:spMkLst>
            <pc:docMk/>
            <pc:sldMk cId="853186433" sldId="580"/>
            <ac:spMk id="20" creationId="{F3ED7B43-32EC-2CC9-3DFB-FAB74158A3A2}"/>
          </ac:spMkLst>
        </pc:spChg>
        <pc:spChg chg="add mod ord">
          <ac:chgData name="신동민(Shin, Dong-Min)" userId="cac0ec8f-f143-442f-9339-1b1c28aa2ad9" providerId="ADAL" clId="{EA6999EC-18A2-43D0-ABEB-EF0D4C313D17}" dt="2025-10-22T17:03:44.625" v="23924" actId="1038"/>
          <ac:spMkLst>
            <pc:docMk/>
            <pc:sldMk cId="853186433" sldId="580"/>
            <ac:spMk id="22" creationId="{97C12490-8A86-A3D2-1955-0BD6A64CE9D0}"/>
          </ac:spMkLst>
        </pc:spChg>
        <pc:spChg chg="add mod">
          <ac:chgData name="신동민(Shin, Dong-Min)" userId="cac0ec8f-f143-442f-9339-1b1c28aa2ad9" providerId="ADAL" clId="{EA6999EC-18A2-43D0-ABEB-EF0D4C313D17}" dt="2025-10-22T17:02:52.079" v="23897" actId="1076"/>
          <ac:spMkLst>
            <pc:docMk/>
            <pc:sldMk cId="853186433" sldId="580"/>
            <ac:spMk id="23" creationId="{309E630C-318B-298C-15B8-886351F6E8F0}"/>
          </ac:spMkLst>
        </pc:spChg>
        <pc:spChg chg="add mod">
          <ac:chgData name="신동민(Shin, Dong-Min)" userId="cac0ec8f-f143-442f-9339-1b1c28aa2ad9" providerId="ADAL" clId="{EA6999EC-18A2-43D0-ABEB-EF0D4C313D17}" dt="2025-10-22T17:03:48.942" v="23930" actId="1037"/>
          <ac:spMkLst>
            <pc:docMk/>
            <pc:sldMk cId="853186433" sldId="580"/>
            <ac:spMk id="24" creationId="{69B32AA4-29BA-68DD-D552-AF335BA058AA}"/>
          </ac:spMkLst>
        </pc:spChg>
        <pc:spChg chg="add mod">
          <ac:chgData name="신동민(Shin, Dong-Min)" userId="cac0ec8f-f143-442f-9339-1b1c28aa2ad9" providerId="ADAL" clId="{EA6999EC-18A2-43D0-ABEB-EF0D4C313D17}" dt="2025-10-22T17:06:03.769" v="23957" actId="1076"/>
          <ac:spMkLst>
            <pc:docMk/>
            <pc:sldMk cId="853186433" sldId="580"/>
            <ac:spMk id="39" creationId="{883F88C7-3C2B-E823-E3A5-3773701A9352}"/>
          </ac:spMkLst>
        </pc:spChg>
        <pc:spChg chg="add mod">
          <ac:chgData name="신동민(Shin, Dong-Min)" userId="cac0ec8f-f143-442f-9339-1b1c28aa2ad9" providerId="ADAL" clId="{EA6999EC-18A2-43D0-ABEB-EF0D4C313D17}" dt="2025-10-22T17:06:03.769" v="23957" actId="1076"/>
          <ac:spMkLst>
            <pc:docMk/>
            <pc:sldMk cId="853186433" sldId="580"/>
            <ac:spMk id="40" creationId="{516D7C19-5909-8BF4-634B-EA913E2FE2EE}"/>
          </ac:spMkLst>
        </pc:spChg>
        <pc:spChg chg="add mod">
          <ac:chgData name="신동민(Shin, Dong-Min)" userId="cac0ec8f-f143-442f-9339-1b1c28aa2ad9" providerId="ADAL" clId="{EA6999EC-18A2-43D0-ABEB-EF0D4C313D17}" dt="2025-10-22T17:06:17.742" v="23963" actId="1036"/>
          <ac:spMkLst>
            <pc:docMk/>
            <pc:sldMk cId="853186433" sldId="580"/>
            <ac:spMk id="41" creationId="{7A0F4307-E877-963E-F872-2312468931E1}"/>
          </ac:spMkLst>
        </pc:spChg>
        <pc:spChg chg="add mod">
          <ac:chgData name="신동민(Shin, Dong-Min)" userId="cac0ec8f-f143-442f-9339-1b1c28aa2ad9" providerId="ADAL" clId="{EA6999EC-18A2-43D0-ABEB-EF0D4C313D17}" dt="2025-10-22T17:06:17.742" v="23963" actId="1036"/>
          <ac:spMkLst>
            <pc:docMk/>
            <pc:sldMk cId="853186433" sldId="580"/>
            <ac:spMk id="43" creationId="{93AD1D30-8667-D13F-4882-0F18FCA22638}"/>
          </ac:spMkLst>
        </pc:spChg>
        <pc:grpChg chg="add mod">
          <ac:chgData name="신동민(Shin, Dong-Min)" userId="cac0ec8f-f143-442f-9339-1b1c28aa2ad9" providerId="ADAL" clId="{EA6999EC-18A2-43D0-ABEB-EF0D4C313D17}" dt="2025-10-22T17:02:29.924" v="23895" actId="164"/>
          <ac:grpSpMkLst>
            <pc:docMk/>
            <pc:sldMk cId="853186433" sldId="580"/>
            <ac:grpSpMk id="18" creationId="{2F4AFA28-5F1A-DAD8-3D6A-C73DAC6B0526}"/>
          </ac:grpSpMkLst>
        </pc:grpChg>
        <pc:graphicFrameChg chg="mod modGraphic">
          <ac:chgData name="신동민(Shin, Dong-Min)" userId="cac0ec8f-f143-442f-9339-1b1c28aa2ad9" providerId="ADAL" clId="{EA6999EC-18A2-43D0-ABEB-EF0D4C313D17}" dt="2025-10-16T06:44:56.120" v="6441"/>
          <ac:graphicFrameMkLst>
            <pc:docMk/>
            <pc:sldMk cId="853186433" sldId="580"/>
            <ac:graphicFrameMk id="17" creationId="{A8072975-EB49-7160-8F18-CAE3E4F45E7C}"/>
          </ac:graphicFrameMkLst>
        </pc:graphicFrameChg>
        <pc:picChg chg="add mod">
          <ac:chgData name="신동민(Shin, Dong-Min)" userId="cac0ec8f-f143-442f-9339-1b1c28aa2ad9" providerId="ADAL" clId="{EA6999EC-18A2-43D0-ABEB-EF0D4C313D17}" dt="2025-10-22T17:02:29.924" v="23895" actId="164"/>
          <ac:picMkLst>
            <pc:docMk/>
            <pc:sldMk cId="853186433" sldId="580"/>
            <ac:picMk id="11" creationId="{9B990451-E5F2-1DD1-1DA1-95688B8A497E}"/>
          </ac:picMkLst>
        </pc:picChg>
        <pc:picChg chg="add mod">
          <ac:chgData name="신동민(Shin, Dong-Min)" userId="cac0ec8f-f143-442f-9339-1b1c28aa2ad9" providerId="ADAL" clId="{EA6999EC-18A2-43D0-ABEB-EF0D4C313D17}" dt="2025-10-22T17:03:06.150" v="23899" actId="14100"/>
          <ac:picMkLst>
            <pc:docMk/>
            <pc:sldMk cId="853186433" sldId="580"/>
            <ac:picMk id="16" creationId="{FF0B2255-E114-80EA-B1D2-F29189BD0159}"/>
          </ac:picMkLst>
        </pc:picChg>
        <pc:picChg chg="add mod">
          <ac:chgData name="신동민(Shin, Dong-Min)" userId="cac0ec8f-f143-442f-9339-1b1c28aa2ad9" providerId="ADAL" clId="{EA6999EC-18A2-43D0-ABEB-EF0D4C313D17}" dt="2025-10-22T17:03:32.808" v="23903" actId="1076"/>
          <ac:picMkLst>
            <pc:docMk/>
            <pc:sldMk cId="853186433" sldId="580"/>
            <ac:picMk id="29" creationId="{4CD6AB76-3183-50F9-592E-37E90B1429BC}"/>
          </ac:picMkLst>
        </pc:picChg>
        <pc:picChg chg="add mod">
          <ac:chgData name="신동민(Shin, Dong-Min)" userId="cac0ec8f-f143-442f-9339-1b1c28aa2ad9" providerId="ADAL" clId="{EA6999EC-18A2-43D0-ABEB-EF0D4C313D17}" dt="2025-10-22T17:05:36.094" v="23950" actId="552"/>
          <ac:picMkLst>
            <pc:docMk/>
            <pc:sldMk cId="853186433" sldId="580"/>
            <ac:picMk id="30" creationId="{F2B782B2-BB51-8B3D-BFF6-FEC4778E79BF}"/>
          </ac:picMkLst>
        </pc:picChg>
        <pc:picChg chg="add mod">
          <ac:chgData name="신동민(Shin, Dong-Min)" userId="cac0ec8f-f143-442f-9339-1b1c28aa2ad9" providerId="ADAL" clId="{EA6999EC-18A2-43D0-ABEB-EF0D4C313D17}" dt="2025-10-22T17:05:36.094" v="23950" actId="552"/>
          <ac:picMkLst>
            <pc:docMk/>
            <pc:sldMk cId="853186433" sldId="580"/>
            <ac:picMk id="33" creationId="{C2ABB3F6-74E8-4279-0E67-43BC36DF6CBE}"/>
          </ac:picMkLst>
        </pc:picChg>
        <pc:cxnChg chg="add mod">
          <ac:chgData name="신동민(Shin, Dong-Min)" userId="cac0ec8f-f143-442f-9339-1b1c28aa2ad9" providerId="ADAL" clId="{EA6999EC-18A2-43D0-ABEB-EF0D4C313D17}" dt="2025-10-22T17:05:48.337" v="23954" actId="14100"/>
          <ac:cxnSpMkLst>
            <pc:docMk/>
            <pc:sldMk cId="853186433" sldId="580"/>
            <ac:cxnSpMk id="35" creationId="{577B7360-AD8C-B755-5778-C6710FA10023}"/>
          </ac:cxnSpMkLst>
        </pc:cxnChg>
        <pc:cxnChg chg="add mod">
          <ac:chgData name="신동민(Shin, Dong-Min)" userId="cac0ec8f-f143-442f-9339-1b1c28aa2ad9" providerId="ADAL" clId="{EA6999EC-18A2-43D0-ABEB-EF0D4C313D17}" dt="2025-10-22T17:06:25.732" v="23966" actId="14100"/>
          <ac:cxnSpMkLst>
            <pc:docMk/>
            <pc:sldMk cId="853186433" sldId="580"/>
            <ac:cxnSpMk id="44" creationId="{8CDAE926-8A3F-FC88-DD03-FFC54D93D8A8}"/>
          </ac:cxnSpMkLst>
        </pc:cxnChg>
      </pc:sldChg>
      <pc:sldChg chg="delSp modSp add del mod modShow">
        <pc:chgData name="신동민(Shin, Dong-Min)" userId="cac0ec8f-f143-442f-9339-1b1c28aa2ad9" providerId="ADAL" clId="{EA6999EC-18A2-43D0-ABEB-EF0D4C313D17}" dt="2025-10-16T01:14:43.492" v="4090" actId="47"/>
        <pc:sldMkLst>
          <pc:docMk/>
          <pc:sldMk cId="2120378975" sldId="580"/>
        </pc:sldMkLst>
      </pc:sldChg>
      <pc:sldChg chg="add del mod modShow">
        <pc:chgData name="신동민(Shin, Dong-Min)" userId="cac0ec8f-f143-442f-9339-1b1c28aa2ad9" providerId="ADAL" clId="{EA6999EC-18A2-43D0-ABEB-EF0D4C313D17}" dt="2025-10-16T06:00:18.846" v="5014" actId="47"/>
        <pc:sldMkLst>
          <pc:docMk/>
          <pc:sldMk cId="3666167585" sldId="580"/>
        </pc:sldMkLst>
      </pc:sldChg>
      <pc:sldChg chg="addSp delSp modSp add mod">
        <pc:chgData name="신동민(Shin, Dong-Min)" userId="cac0ec8f-f143-442f-9339-1b1c28aa2ad9" providerId="ADAL" clId="{EA6999EC-18A2-43D0-ABEB-EF0D4C313D17}" dt="2025-10-22T16:28:30.230" v="23341" actId="14100"/>
        <pc:sldMkLst>
          <pc:docMk/>
          <pc:sldMk cId="1084836835" sldId="581"/>
        </pc:sldMkLst>
        <pc:spChg chg="mod">
          <ac:chgData name="신동민(Shin, Dong-Min)" userId="cac0ec8f-f143-442f-9339-1b1c28aa2ad9" providerId="ADAL" clId="{EA6999EC-18A2-43D0-ABEB-EF0D4C313D17}" dt="2025-10-22T16:27:32.057" v="23325" actId="1076"/>
          <ac:spMkLst>
            <pc:docMk/>
            <pc:sldMk cId="1084836835" sldId="581"/>
            <ac:spMk id="5" creationId="{F86CC165-5E7D-AAA0-335D-51C360B606BB}"/>
          </ac:spMkLst>
        </pc:spChg>
        <pc:spChg chg="mod">
          <ac:chgData name="신동민(Shin, Dong-Min)" userId="cac0ec8f-f143-442f-9339-1b1c28aa2ad9" providerId="ADAL" clId="{EA6999EC-18A2-43D0-ABEB-EF0D4C313D17}" dt="2025-10-21T09:58:23.965" v="9729" actId="20577"/>
          <ac:spMkLst>
            <pc:docMk/>
            <pc:sldMk cId="1084836835" sldId="581"/>
            <ac:spMk id="6" creationId="{AD7F8C7B-0CA3-5F18-631C-5A8DDE879186}"/>
          </ac:spMkLst>
        </pc:spChg>
        <pc:spChg chg="mod">
          <ac:chgData name="신동민(Shin, Dong-Min)" userId="cac0ec8f-f143-442f-9339-1b1c28aa2ad9" providerId="ADAL" clId="{EA6999EC-18A2-43D0-ABEB-EF0D4C313D17}" dt="2025-10-21T10:02:31.779" v="10563" actId="20577"/>
          <ac:spMkLst>
            <pc:docMk/>
            <pc:sldMk cId="1084836835" sldId="581"/>
            <ac:spMk id="11" creationId="{195D761D-C596-18CB-860B-438519C5B090}"/>
          </ac:spMkLst>
        </pc:spChg>
        <pc:spChg chg="add mod">
          <ac:chgData name="신동민(Shin, Dong-Min)" userId="cac0ec8f-f143-442f-9339-1b1c28aa2ad9" providerId="ADAL" clId="{EA6999EC-18A2-43D0-ABEB-EF0D4C313D17}" dt="2025-10-22T16:27:49.311" v="23329" actId="1076"/>
          <ac:spMkLst>
            <pc:docMk/>
            <pc:sldMk cId="1084836835" sldId="581"/>
            <ac:spMk id="14" creationId="{2A24046E-A4BD-12D2-DCEC-B6FC3B4D757C}"/>
          </ac:spMkLst>
        </pc:spChg>
        <pc:spChg chg="add mod">
          <ac:chgData name="신동민(Shin, Dong-Min)" userId="cac0ec8f-f143-442f-9339-1b1c28aa2ad9" providerId="ADAL" clId="{EA6999EC-18A2-43D0-ABEB-EF0D4C313D17}" dt="2025-10-22T16:27:49.311" v="23329" actId="1076"/>
          <ac:spMkLst>
            <pc:docMk/>
            <pc:sldMk cId="1084836835" sldId="581"/>
            <ac:spMk id="15" creationId="{DC425F92-E10A-4043-88DF-CB4747AB18F1}"/>
          </ac:spMkLst>
        </pc:spChg>
        <pc:spChg chg="add mod">
          <ac:chgData name="신동민(Shin, Dong-Min)" userId="cac0ec8f-f143-442f-9339-1b1c28aa2ad9" providerId="ADAL" clId="{EA6999EC-18A2-43D0-ABEB-EF0D4C313D17}" dt="2025-10-22T16:28:25.270" v="23340" actId="14100"/>
          <ac:spMkLst>
            <pc:docMk/>
            <pc:sldMk cId="1084836835" sldId="581"/>
            <ac:spMk id="16" creationId="{0F84BD12-299C-D2D1-C841-04E9DB3A2E6C}"/>
          </ac:spMkLst>
        </pc:spChg>
        <pc:spChg chg="add mod">
          <ac:chgData name="신동민(Shin, Dong-Min)" userId="cac0ec8f-f143-442f-9339-1b1c28aa2ad9" providerId="ADAL" clId="{EA6999EC-18A2-43D0-ABEB-EF0D4C313D17}" dt="2025-10-22T16:28:04.075" v="23333" actId="1036"/>
          <ac:spMkLst>
            <pc:docMk/>
            <pc:sldMk cId="1084836835" sldId="581"/>
            <ac:spMk id="18" creationId="{B12857D0-98E0-AA2E-CA50-4103D09E85A7}"/>
          </ac:spMkLst>
        </pc:spChg>
        <pc:spChg chg="add mod">
          <ac:chgData name="신동민(Shin, Dong-Min)" userId="cac0ec8f-f143-442f-9339-1b1c28aa2ad9" providerId="ADAL" clId="{EA6999EC-18A2-43D0-ABEB-EF0D4C313D17}" dt="2025-10-22T16:28:04.075" v="23333" actId="1036"/>
          <ac:spMkLst>
            <pc:docMk/>
            <pc:sldMk cId="1084836835" sldId="581"/>
            <ac:spMk id="22" creationId="{75ACB279-5083-9AD6-457D-A9F607ED0867}"/>
          </ac:spMkLst>
        </pc:spChg>
        <pc:spChg chg="add mod">
          <ac:chgData name="신동민(Shin, Dong-Min)" userId="cac0ec8f-f143-442f-9339-1b1c28aa2ad9" providerId="ADAL" clId="{EA6999EC-18A2-43D0-ABEB-EF0D4C313D17}" dt="2025-10-22T16:28:11.397" v="23334" actId="1076"/>
          <ac:spMkLst>
            <pc:docMk/>
            <pc:sldMk cId="1084836835" sldId="581"/>
            <ac:spMk id="23" creationId="{97666843-C3FE-5515-50CE-591EED195B14}"/>
          </ac:spMkLst>
        </pc:spChg>
        <pc:grpChg chg="mod">
          <ac:chgData name="신동민(Shin, Dong-Min)" userId="cac0ec8f-f143-442f-9339-1b1c28aa2ad9" providerId="ADAL" clId="{EA6999EC-18A2-43D0-ABEB-EF0D4C313D17}" dt="2025-10-21T10:01:20.813" v="10506" actId="1076"/>
          <ac:grpSpMkLst>
            <pc:docMk/>
            <pc:sldMk cId="1084836835" sldId="581"/>
            <ac:grpSpMk id="8" creationId="{DC5BAA29-7AA5-9E3D-E34F-B738D82787A3}"/>
          </ac:grpSpMkLst>
        </pc:grpChg>
        <pc:graphicFrameChg chg="mod modGraphic">
          <ac:chgData name="신동민(Shin, Dong-Min)" userId="cac0ec8f-f143-442f-9339-1b1c28aa2ad9" providerId="ADAL" clId="{EA6999EC-18A2-43D0-ABEB-EF0D4C313D17}" dt="2025-10-21T09:43:22.181" v="9081" actId="20577"/>
          <ac:graphicFrameMkLst>
            <pc:docMk/>
            <pc:sldMk cId="1084836835" sldId="581"/>
            <ac:graphicFrameMk id="17" creationId="{452C054B-9C1F-AC2E-432A-2C6E4254D590}"/>
          </ac:graphicFrameMkLst>
        </pc:graphicFrameChg>
        <pc:picChg chg="add mod">
          <ac:chgData name="신동민(Shin, Dong-Min)" userId="cac0ec8f-f143-442f-9339-1b1c28aa2ad9" providerId="ADAL" clId="{EA6999EC-18A2-43D0-ABEB-EF0D4C313D17}" dt="2025-10-22T16:28:16.404" v="23338" actId="14100"/>
          <ac:picMkLst>
            <pc:docMk/>
            <pc:sldMk cId="1084836835" sldId="581"/>
            <ac:picMk id="4" creationId="{06DFE52D-0E20-15A3-F3F2-C5EEB334A69A}"/>
          </ac:picMkLst>
        </pc:picChg>
        <pc:picChg chg="add mod">
          <ac:chgData name="신동민(Shin, Dong-Min)" userId="cac0ec8f-f143-442f-9339-1b1c28aa2ad9" providerId="ADAL" clId="{EA6999EC-18A2-43D0-ABEB-EF0D4C313D17}" dt="2025-10-22T16:27:26.401" v="23323" actId="1076"/>
          <ac:picMkLst>
            <pc:docMk/>
            <pc:sldMk cId="1084836835" sldId="581"/>
            <ac:picMk id="10" creationId="{6E108FDB-8065-F9CF-08A3-806B92BA60BD}"/>
          </ac:picMkLst>
        </pc:picChg>
        <pc:cxnChg chg="add mod">
          <ac:chgData name="신동민(Shin, Dong-Min)" userId="cac0ec8f-f143-442f-9339-1b1c28aa2ad9" providerId="ADAL" clId="{EA6999EC-18A2-43D0-ABEB-EF0D4C313D17}" dt="2025-10-22T16:28:30.230" v="23341" actId="14100"/>
          <ac:cxnSpMkLst>
            <pc:docMk/>
            <pc:sldMk cId="1084836835" sldId="581"/>
            <ac:cxnSpMk id="24" creationId="{8770AD96-4905-71A3-F242-35143B7F9D54}"/>
          </ac:cxnSpMkLst>
        </pc:cxnChg>
      </pc:sldChg>
      <pc:sldChg chg="addSp delSp modSp add mod">
        <pc:chgData name="신동민(Shin, Dong-Min)" userId="cac0ec8f-f143-442f-9339-1b1c28aa2ad9" providerId="ADAL" clId="{EA6999EC-18A2-43D0-ABEB-EF0D4C313D17}" dt="2025-10-22T16:08:12.121" v="23154" actId="1036"/>
        <pc:sldMkLst>
          <pc:docMk/>
          <pc:sldMk cId="3284028143" sldId="582"/>
        </pc:sldMkLst>
        <pc:spChg chg="mod">
          <ac:chgData name="신동민(Shin, Dong-Min)" userId="cac0ec8f-f143-442f-9339-1b1c28aa2ad9" providerId="ADAL" clId="{EA6999EC-18A2-43D0-ABEB-EF0D4C313D17}" dt="2025-10-16T07:41:40.668" v="7655"/>
          <ac:spMkLst>
            <pc:docMk/>
            <pc:sldMk cId="3284028143" sldId="582"/>
            <ac:spMk id="6" creationId="{70ECA51B-94E4-1905-7F1D-FFB64ABF47A6}"/>
          </ac:spMkLst>
        </pc:spChg>
        <pc:spChg chg="add mod">
          <ac:chgData name="신동민(Shin, Dong-Min)" userId="cac0ec8f-f143-442f-9339-1b1c28aa2ad9" providerId="ADAL" clId="{EA6999EC-18A2-43D0-ABEB-EF0D4C313D17}" dt="2025-10-22T16:08:08.206" v="23150" actId="1036"/>
          <ac:spMkLst>
            <pc:docMk/>
            <pc:sldMk cId="3284028143" sldId="582"/>
            <ac:spMk id="7" creationId="{71C468FC-9058-A160-F1EC-B7B5DEB6E10F}"/>
          </ac:spMkLst>
        </pc:spChg>
        <pc:spChg chg="add mod">
          <ac:chgData name="신동민(Shin, Dong-Min)" userId="cac0ec8f-f143-442f-9339-1b1c28aa2ad9" providerId="ADAL" clId="{EA6999EC-18A2-43D0-ABEB-EF0D4C313D17}" dt="2025-10-22T16:08:12.121" v="23154" actId="1036"/>
          <ac:spMkLst>
            <pc:docMk/>
            <pc:sldMk cId="3284028143" sldId="582"/>
            <ac:spMk id="10" creationId="{17CE6E22-05F7-B40C-4E00-D004AF935A05}"/>
          </ac:spMkLst>
        </pc:spChg>
        <pc:picChg chg="add mod">
          <ac:chgData name="신동민(Shin, Dong-Min)" userId="cac0ec8f-f143-442f-9339-1b1c28aa2ad9" providerId="ADAL" clId="{EA6999EC-18A2-43D0-ABEB-EF0D4C313D17}" dt="2025-10-22T16:07:47.065" v="23111" actId="14100"/>
          <ac:picMkLst>
            <pc:docMk/>
            <pc:sldMk cId="3284028143" sldId="582"/>
            <ac:picMk id="4" creationId="{F9AA1487-FD06-4BB0-DB82-359C9C739B90}"/>
          </ac:picMkLst>
        </pc:picChg>
      </pc:sldChg>
      <pc:sldChg chg="addSp delSp modSp add mod ord">
        <pc:chgData name="신동민(Shin, Dong-Min)" userId="cac0ec8f-f143-442f-9339-1b1c28aa2ad9" providerId="ADAL" clId="{EA6999EC-18A2-43D0-ABEB-EF0D4C313D17}" dt="2025-10-22T16:15:55.030" v="23302" actId="166"/>
        <pc:sldMkLst>
          <pc:docMk/>
          <pc:sldMk cId="820092691" sldId="583"/>
        </pc:sldMkLst>
        <pc:spChg chg="mod">
          <ac:chgData name="신동민(Shin, Dong-Min)" userId="cac0ec8f-f143-442f-9339-1b1c28aa2ad9" providerId="ADAL" clId="{EA6999EC-18A2-43D0-ABEB-EF0D4C313D17}" dt="2025-10-22T16:12:30.011" v="23197" actId="207"/>
          <ac:spMkLst>
            <pc:docMk/>
            <pc:sldMk cId="820092691" sldId="583"/>
            <ac:spMk id="5" creationId="{7844FCBB-F12D-3BC0-A96D-52083047729C}"/>
          </ac:spMkLst>
        </pc:spChg>
        <pc:spChg chg="mod">
          <ac:chgData name="신동민(Shin, Dong-Min)" userId="cac0ec8f-f143-442f-9339-1b1c28aa2ad9" providerId="ADAL" clId="{EA6999EC-18A2-43D0-ABEB-EF0D4C313D17}" dt="2025-10-21T09:35:24.450" v="9037"/>
          <ac:spMkLst>
            <pc:docMk/>
            <pc:sldMk cId="820092691" sldId="583"/>
            <ac:spMk id="11" creationId="{0A30CB8C-A462-D73D-05CB-F49A3EE37D44}"/>
          </ac:spMkLst>
        </pc:spChg>
        <pc:spChg chg="add mod">
          <ac:chgData name="신동민(Shin, Dong-Min)" userId="cac0ec8f-f143-442f-9339-1b1c28aa2ad9" providerId="ADAL" clId="{EA6999EC-18A2-43D0-ABEB-EF0D4C313D17}" dt="2025-10-22T16:14:29.411" v="23233" actId="1037"/>
          <ac:spMkLst>
            <pc:docMk/>
            <pc:sldMk cId="820092691" sldId="583"/>
            <ac:spMk id="26" creationId="{1F5E118C-88D3-57C0-A3B5-BF0F6C38C1CC}"/>
          </ac:spMkLst>
        </pc:spChg>
        <pc:spChg chg="add mod">
          <ac:chgData name="신동민(Shin, Dong-Min)" userId="cac0ec8f-f143-442f-9339-1b1c28aa2ad9" providerId="ADAL" clId="{EA6999EC-18A2-43D0-ABEB-EF0D4C313D17}" dt="2025-10-22T16:14:31.621" v="23234" actId="1076"/>
          <ac:spMkLst>
            <pc:docMk/>
            <pc:sldMk cId="820092691" sldId="583"/>
            <ac:spMk id="31" creationId="{2131BBF1-7AB6-A039-9D8A-B63F175B5A69}"/>
          </ac:spMkLst>
        </pc:spChg>
        <pc:spChg chg="add mod">
          <ac:chgData name="신동민(Shin, Dong-Min)" userId="cac0ec8f-f143-442f-9339-1b1c28aa2ad9" providerId="ADAL" clId="{EA6999EC-18A2-43D0-ABEB-EF0D4C313D17}" dt="2025-10-22T16:14:45.831" v="23238" actId="1076"/>
          <ac:spMkLst>
            <pc:docMk/>
            <pc:sldMk cId="820092691" sldId="583"/>
            <ac:spMk id="32" creationId="{A1572D1A-93C9-5F1E-5B97-24399B7857BA}"/>
          </ac:spMkLst>
        </pc:spChg>
        <pc:spChg chg="add mod">
          <ac:chgData name="신동민(Shin, Dong-Min)" userId="cac0ec8f-f143-442f-9339-1b1c28aa2ad9" providerId="ADAL" clId="{EA6999EC-18A2-43D0-ABEB-EF0D4C313D17}" dt="2025-10-22T16:14:45.831" v="23238" actId="1076"/>
          <ac:spMkLst>
            <pc:docMk/>
            <pc:sldMk cId="820092691" sldId="583"/>
            <ac:spMk id="35" creationId="{96212D2D-DF8F-E27B-C490-FCD029633E04}"/>
          </ac:spMkLst>
        </pc:spChg>
        <pc:spChg chg="add mod">
          <ac:chgData name="신동민(Shin, Dong-Min)" userId="cac0ec8f-f143-442f-9339-1b1c28aa2ad9" providerId="ADAL" clId="{EA6999EC-18A2-43D0-ABEB-EF0D4C313D17}" dt="2025-10-22T16:15:27.185" v="23295" actId="14100"/>
          <ac:spMkLst>
            <pc:docMk/>
            <pc:sldMk cId="820092691" sldId="583"/>
            <ac:spMk id="39" creationId="{68B1537F-056E-9CC8-AD49-9441B17F693F}"/>
          </ac:spMkLst>
        </pc:spChg>
        <pc:spChg chg="add mod">
          <ac:chgData name="신동민(Shin, Dong-Min)" userId="cac0ec8f-f143-442f-9339-1b1c28aa2ad9" providerId="ADAL" clId="{EA6999EC-18A2-43D0-ABEB-EF0D4C313D17}" dt="2025-10-22T16:15:30.845" v="23296" actId="1076"/>
          <ac:spMkLst>
            <pc:docMk/>
            <pc:sldMk cId="820092691" sldId="583"/>
            <ac:spMk id="40" creationId="{E4DECB8A-50F7-4B11-22D7-239FC0886DED}"/>
          </ac:spMkLst>
        </pc:spChg>
        <pc:spChg chg="add mod">
          <ac:chgData name="신동민(Shin, Dong-Min)" userId="cac0ec8f-f143-442f-9339-1b1c28aa2ad9" providerId="ADAL" clId="{EA6999EC-18A2-43D0-ABEB-EF0D4C313D17}" dt="2025-10-22T16:15:21.499" v="23294" actId="1035"/>
          <ac:spMkLst>
            <pc:docMk/>
            <pc:sldMk cId="820092691" sldId="583"/>
            <ac:spMk id="41" creationId="{E36A7DB0-7AC3-2428-3DD6-794E0A2027EF}"/>
          </ac:spMkLst>
        </pc:spChg>
        <pc:spChg chg="add mod ord">
          <ac:chgData name="신동민(Shin, Dong-Min)" userId="cac0ec8f-f143-442f-9339-1b1c28aa2ad9" providerId="ADAL" clId="{EA6999EC-18A2-43D0-ABEB-EF0D4C313D17}" dt="2025-10-22T16:15:55.030" v="23302" actId="166"/>
          <ac:spMkLst>
            <pc:docMk/>
            <pc:sldMk cId="820092691" sldId="583"/>
            <ac:spMk id="42" creationId="{02F97D42-82CF-EBCF-9975-6681D83A6C7C}"/>
          </ac:spMkLst>
        </pc:spChg>
        <pc:picChg chg="add mod">
          <ac:chgData name="신동민(Shin, Dong-Min)" userId="cac0ec8f-f143-442f-9339-1b1c28aa2ad9" providerId="ADAL" clId="{EA6999EC-18A2-43D0-ABEB-EF0D4C313D17}" dt="2025-10-22T16:13:29.832" v="23210" actId="552"/>
          <ac:picMkLst>
            <pc:docMk/>
            <pc:sldMk cId="820092691" sldId="583"/>
            <ac:picMk id="14" creationId="{5C7EA1D3-BBB6-C914-3AD9-79C20AFBC51E}"/>
          </ac:picMkLst>
        </pc:picChg>
        <pc:picChg chg="add mod">
          <ac:chgData name="신동민(Shin, Dong-Min)" userId="cac0ec8f-f143-442f-9339-1b1c28aa2ad9" providerId="ADAL" clId="{EA6999EC-18A2-43D0-ABEB-EF0D4C313D17}" dt="2025-10-22T16:14:02.683" v="23218" actId="108"/>
          <ac:picMkLst>
            <pc:docMk/>
            <pc:sldMk cId="820092691" sldId="583"/>
            <ac:picMk id="16" creationId="{7E7A7089-1925-8636-10BE-A2A21F756930}"/>
          </ac:picMkLst>
        </pc:picChg>
        <pc:picChg chg="add mod ord">
          <ac:chgData name="신동민(Shin, Dong-Min)" userId="cac0ec8f-f143-442f-9339-1b1c28aa2ad9" providerId="ADAL" clId="{EA6999EC-18A2-43D0-ABEB-EF0D4C313D17}" dt="2025-10-22T16:13:58.399" v="23217" actId="12788"/>
          <ac:picMkLst>
            <pc:docMk/>
            <pc:sldMk cId="820092691" sldId="583"/>
            <ac:picMk id="20" creationId="{E5828E7D-DC1A-00AF-C476-3A8CB1BE77E2}"/>
          </ac:picMkLst>
        </pc:picChg>
        <pc:cxnChg chg="add mod">
          <ac:chgData name="신동민(Shin, Dong-Min)" userId="cac0ec8f-f143-442f-9339-1b1c28aa2ad9" providerId="ADAL" clId="{EA6999EC-18A2-43D0-ABEB-EF0D4C313D17}" dt="2025-10-22T16:14:57.708" v="23242" actId="14100"/>
          <ac:cxnSpMkLst>
            <pc:docMk/>
            <pc:sldMk cId="820092691" sldId="583"/>
            <ac:cxnSpMk id="36" creationId="{C7CAA22D-81B3-1727-26CF-E7D465554A81}"/>
          </ac:cxnSpMkLst>
        </pc:cxnChg>
        <pc:cxnChg chg="add mod">
          <ac:chgData name="신동민(Shin, Dong-Min)" userId="cac0ec8f-f143-442f-9339-1b1c28aa2ad9" providerId="ADAL" clId="{EA6999EC-18A2-43D0-ABEB-EF0D4C313D17}" dt="2025-10-22T16:15:52.569" v="23301" actId="14100"/>
          <ac:cxnSpMkLst>
            <pc:docMk/>
            <pc:sldMk cId="820092691" sldId="583"/>
            <ac:cxnSpMk id="43" creationId="{53D3B50A-BE37-A9FC-8B8A-6CFF5FA28670}"/>
          </ac:cxnSpMkLst>
        </pc:cxnChg>
      </pc:sldChg>
      <pc:sldChg chg="add del mod modShow">
        <pc:chgData name="신동민(Shin, Dong-Min)" userId="cac0ec8f-f143-442f-9339-1b1c28aa2ad9" providerId="ADAL" clId="{EA6999EC-18A2-43D0-ABEB-EF0D4C313D17}" dt="2025-10-17T06:57:56.505" v="8556" actId="47"/>
        <pc:sldMkLst>
          <pc:docMk/>
          <pc:sldMk cId="3332299768" sldId="583"/>
        </pc:sldMkLst>
      </pc:sldChg>
      <pc:sldChg chg="addSp delSp modSp add mod">
        <pc:chgData name="신동민(Shin, Dong-Min)" userId="cac0ec8f-f143-442f-9339-1b1c28aa2ad9" providerId="ADAL" clId="{EA6999EC-18A2-43D0-ABEB-EF0D4C313D17}" dt="2025-10-22T16:30:44.394" v="23393" actId="1036"/>
        <pc:sldMkLst>
          <pc:docMk/>
          <pc:sldMk cId="717860002" sldId="584"/>
        </pc:sldMkLst>
        <pc:spChg chg="mod">
          <ac:chgData name="신동민(Shin, Dong-Min)" userId="cac0ec8f-f143-442f-9339-1b1c28aa2ad9" providerId="ADAL" clId="{EA6999EC-18A2-43D0-ABEB-EF0D4C313D17}" dt="2025-10-21T23:37:33.406" v="11782"/>
          <ac:spMkLst>
            <pc:docMk/>
            <pc:sldMk cId="717860002" sldId="584"/>
            <ac:spMk id="6" creationId="{89A66882-3FB8-F5E7-9F88-823F393E04CC}"/>
          </ac:spMkLst>
        </pc:spChg>
        <pc:spChg chg="add mod">
          <ac:chgData name="신동민(Shin, Dong-Min)" userId="cac0ec8f-f143-442f-9339-1b1c28aa2ad9" providerId="ADAL" clId="{EA6999EC-18A2-43D0-ABEB-EF0D4C313D17}" dt="2025-10-22T16:30:38.369" v="23374" actId="14100"/>
          <ac:spMkLst>
            <pc:docMk/>
            <pc:sldMk cId="717860002" sldId="584"/>
            <ac:spMk id="9" creationId="{85AF81F0-FDF2-F904-C305-72FF80B4AA31}"/>
          </ac:spMkLst>
        </pc:spChg>
        <pc:spChg chg="add mod">
          <ac:chgData name="신동민(Shin, Dong-Min)" userId="cac0ec8f-f143-442f-9339-1b1c28aa2ad9" providerId="ADAL" clId="{EA6999EC-18A2-43D0-ABEB-EF0D4C313D17}" dt="2025-10-22T16:30:44.394" v="23393" actId="1036"/>
          <ac:spMkLst>
            <pc:docMk/>
            <pc:sldMk cId="717860002" sldId="584"/>
            <ac:spMk id="10" creationId="{0C519C32-EEA4-A7C0-A956-4D9298D6B6E1}"/>
          </ac:spMkLst>
        </pc:spChg>
        <pc:spChg chg="add mod">
          <ac:chgData name="신동민(Shin, Dong-Min)" userId="cac0ec8f-f143-442f-9339-1b1c28aa2ad9" providerId="ADAL" clId="{EA6999EC-18A2-43D0-ABEB-EF0D4C313D17}" dt="2025-10-22T16:29:43.995" v="23352" actId="1076"/>
          <ac:spMkLst>
            <pc:docMk/>
            <pc:sldMk cId="717860002" sldId="584"/>
            <ac:spMk id="11" creationId="{952B553C-FE14-2EE2-74D7-B65ED60F7903}"/>
          </ac:spMkLst>
        </pc:spChg>
        <pc:spChg chg="add mod">
          <ac:chgData name="신동민(Shin, Dong-Min)" userId="cac0ec8f-f143-442f-9339-1b1c28aa2ad9" providerId="ADAL" clId="{EA6999EC-18A2-43D0-ABEB-EF0D4C313D17}" dt="2025-10-22T16:29:43.995" v="23352" actId="1076"/>
          <ac:spMkLst>
            <pc:docMk/>
            <pc:sldMk cId="717860002" sldId="584"/>
            <ac:spMk id="12" creationId="{3DF02512-1AAB-85A7-050C-0AEB3125AC10}"/>
          </ac:spMkLst>
        </pc:spChg>
        <pc:spChg chg="mod">
          <ac:chgData name="신동민(Shin, Dong-Min)" userId="cac0ec8f-f143-442f-9339-1b1c28aa2ad9" providerId="ADAL" clId="{EA6999EC-18A2-43D0-ABEB-EF0D4C313D17}" dt="2025-10-21T23:35:46.617" v="11557" actId="1076"/>
          <ac:spMkLst>
            <pc:docMk/>
            <pc:sldMk cId="717860002" sldId="584"/>
            <ac:spMk id="18" creationId="{0AFA8666-B3A2-5F25-A61D-D0462EBB337D}"/>
          </ac:spMkLst>
        </pc:spChg>
        <pc:spChg chg="mod">
          <ac:chgData name="신동민(Shin, Dong-Min)" userId="cac0ec8f-f143-442f-9339-1b1c28aa2ad9" providerId="ADAL" clId="{EA6999EC-18A2-43D0-ABEB-EF0D4C313D17}" dt="2025-10-21T23:36:21.893" v="11580" actId="20577"/>
          <ac:spMkLst>
            <pc:docMk/>
            <pc:sldMk cId="717860002" sldId="584"/>
            <ac:spMk id="22" creationId="{CB6022C7-C0CB-3779-03EA-F8BA932D9A14}"/>
          </ac:spMkLst>
        </pc:spChg>
        <pc:grpChg chg="add mod">
          <ac:chgData name="신동민(Shin, Dong-Min)" userId="cac0ec8f-f143-442f-9339-1b1c28aa2ad9" providerId="ADAL" clId="{EA6999EC-18A2-43D0-ABEB-EF0D4C313D17}" dt="2025-10-21T23:36:25.518" v="11582" actId="1036"/>
          <ac:grpSpMkLst>
            <pc:docMk/>
            <pc:sldMk cId="717860002" sldId="584"/>
            <ac:grpSpMk id="16" creationId="{B05AB049-ED51-1E6A-142F-7C9B18AD0D8E}"/>
          </ac:grpSpMkLst>
        </pc:grpChg>
        <pc:graphicFrameChg chg="mod modGraphic">
          <ac:chgData name="신동민(Shin, Dong-Min)" userId="cac0ec8f-f143-442f-9339-1b1c28aa2ad9" providerId="ADAL" clId="{EA6999EC-18A2-43D0-ABEB-EF0D4C313D17}" dt="2025-10-21T10:03:18.681" v="10600"/>
          <ac:graphicFrameMkLst>
            <pc:docMk/>
            <pc:sldMk cId="717860002" sldId="584"/>
            <ac:graphicFrameMk id="17" creationId="{29C58477-C6DB-2EF6-E709-76CF2F6E3904}"/>
          </ac:graphicFrameMkLst>
        </pc:graphicFrameChg>
        <pc:picChg chg="add mod">
          <ac:chgData name="신동민(Shin, Dong-Min)" userId="cac0ec8f-f143-442f-9339-1b1c28aa2ad9" providerId="ADAL" clId="{EA6999EC-18A2-43D0-ABEB-EF0D4C313D17}" dt="2025-10-22T16:30:27.517" v="23371" actId="1076"/>
          <ac:picMkLst>
            <pc:docMk/>
            <pc:sldMk cId="717860002" sldId="584"/>
            <ac:picMk id="8" creationId="{FF637A7F-E582-E648-E32B-35285D067998}"/>
          </ac:picMkLst>
        </pc:picChg>
      </pc:sldChg>
      <pc:sldChg chg="add del mod modShow">
        <pc:chgData name="신동민(Shin, Dong-Min)" userId="cac0ec8f-f143-442f-9339-1b1c28aa2ad9" providerId="ADAL" clId="{EA6999EC-18A2-43D0-ABEB-EF0D4C313D17}" dt="2025-10-21T09:46:15.874" v="9094" actId="47"/>
        <pc:sldMkLst>
          <pc:docMk/>
          <pc:sldMk cId="3148075134" sldId="584"/>
        </pc:sldMkLst>
      </pc:sldChg>
      <pc:sldChg chg="delSp modSp add del mod">
        <pc:chgData name="신동민(Shin, Dong-Min)" userId="cac0ec8f-f143-442f-9339-1b1c28aa2ad9" providerId="ADAL" clId="{EA6999EC-18A2-43D0-ABEB-EF0D4C313D17}" dt="2025-10-21T02:39:56.315" v="8924" actId="47"/>
        <pc:sldMkLst>
          <pc:docMk/>
          <pc:sldMk cId="3659360456" sldId="584"/>
        </pc:sldMkLst>
      </pc:sldChg>
      <pc:sldChg chg="addSp delSp modSp add mod">
        <pc:chgData name="신동민(Shin, Dong-Min)" userId="cac0ec8f-f143-442f-9339-1b1c28aa2ad9" providerId="ADAL" clId="{EA6999EC-18A2-43D0-ABEB-EF0D4C313D17}" dt="2025-10-22T16:34:20.291" v="23445" actId="1036"/>
        <pc:sldMkLst>
          <pc:docMk/>
          <pc:sldMk cId="764989248" sldId="585"/>
        </pc:sldMkLst>
        <pc:spChg chg="mod">
          <ac:chgData name="신동민(Shin, Dong-Min)" userId="cac0ec8f-f143-442f-9339-1b1c28aa2ad9" providerId="ADAL" clId="{EA6999EC-18A2-43D0-ABEB-EF0D4C313D17}" dt="2025-10-22T01:18:19.636" v="15271"/>
          <ac:spMkLst>
            <pc:docMk/>
            <pc:sldMk cId="764989248" sldId="585"/>
            <ac:spMk id="6" creationId="{D8806601-3398-6C8B-0745-2A636F4E9A5B}"/>
          </ac:spMkLst>
        </pc:spChg>
        <pc:spChg chg="add mod">
          <ac:chgData name="신동민(Shin, Dong-Min)" userId="cac0ec8f-f143-442f-9339-1b1c28aa2ad9" providerId="ADAL" clId="{EA6999EC-18A2-43D0-ABEB-EF0D4C313D17}" dt="2025-10-22T16:33:38.613" v="23431" actId="1036"/>
          <ac:spMkLst>
            <pc:docMk/>
            <pc:sldMk cId="764989248" sldId="585"/>
            <ac:spMk id="25" creationId="{3D6BB3D8-08A2-7C2A-3EA2-6471C0E2B17B}"/>
          </ac:spMkLst>
        </pc:spChg>
        <pc:spChg chg="add mod">
          <ac:chgData name="신동민(Shin, Dong-Min)" userId="cac0ec8f-f143-442f-9339-1b1c28aa2ad9" providerId="ADAL" clId="{EA6999EC-18A2-43D0-ABEB-EF0D4C313D17}" dt="2025-10-22T16:33:38.613" v="23431" actId="1036"/>
          <ac:spMkLst>
            <pc:docMk/>
            <pc:sldMk cId="764989248" sldId="585"/>
            <ac:spMk id="26" creationId="{AFDF7ADE-D918-A4B6-8728-448C3E706FCC}"/>
          </ac:spMkLst>
        </pc:spChg>
        <pc:spChg chg="add mod">
          <ac:chgData name="신동민(Shin, Dong-Min)" userId="cac0ec8f-f143-442f-9339-1b1c28aa2ad9" providerId="ADAL" clId="{EA6999EC-18A2-43D0-ABEB-EF0D4C313D17}" dt="2025-10-22T16:33:38.613" v="23431" actId="1036"/>
          <ac:spMkLst>
            <pc:docMk/>
            <pc:sldMk cId="764989248" sldId="585"/>
            <ac:spMk id="27" creationId="{F7501C0D-953A-EBC5-AA49-6060E01D1C2C}"/>
          </ac:spMkLst>
        </pc:spChg>
        <pc:spChg chg="add mod">
          <ac:chgData name="신동민(Shin, Dong-Min)" userId="cac0ec8f-f143-442f-9339-1b1c28aa2ad9" providerId="ADAL" clId="{EA6999EC-18A2-43D0-ABEB-EF0D4C313D17}" dt="2025-10-22T16:33:38.613" v="23431" actId="1036"/>
          <ac:spMkLst>
            <pc:docMk/>
            <pc:sldMk cId="764989248" sldId="585"/>
            <ac:spMk id="29" creationId="{4595722B-C510-77B2-80AB-D51B8FC76CAB}"/>
          </ac:spMkLst>
        </pc:spChg>
        <pc:spChg chg="add mod">
          <ac:chgData name="신동민(Shin, Dong-Min)" userId="cac0ec8f-f143-442f-9339-1b1c28aa2ad9" providerId="ADAL" clId="{EA6999EC-18A2-43D0-ABEB-EF0D4C313D17}" dt="2025-10-22T16:34:20.291" v="23445" actId="1036"/>
          <ac:spMkLst>
            <pc:docMk/>
            <pc:sldMk cId="764989248" sldId="585"/>
            <ac:spMk id="34" creationId="{77FC658C-6B27-175D-6A8A-FA3AE1C001B0}"/>
          </ac:spMkLst>
        </pc:spChg>
        <pc:spChg chg="add mod">
          <ac:chgData name="신동민(Shin, Dong-Min)" userId="cac0ec8f-f143-442f-9339-1b1c28aa2ad9" providerId="ADAL" clId="{EA6999EC-18A2-43D0-ABEB-EF0D4C313D17}" dt="2025-10-22T16:33:38.613" v="23431" actId="1036"/>
          <ac:spMkLst>
            <pc:docMk/>
            <pc:sldMk cId="764989248" sldId="585"/>
            <ac:spMk id="35" creationId="{3F1ECF98-9D8B-B0A3-9B55-4A6A98785508}"/>
          </ac:spMkLst>
        </pc:spChg>
        <pc:spChg chg="add mod">
          <ac:chgData name="신동민(Shin, Dong-Min)" userId="cac0ec8f-f143-442f-9339-1b1c28aa2ad9" providerId="ADAL" clId="{EA6999EC-18A2-43D0-ABEB-EF0D4C313D17}" dt="2025-10-22T16:33:46.040" v="23432"/>
          <ac:spMkLst>
            <pc:docMk/>
            <pc:sldMk cId="764989248" sldId="585"/>
            <ac:spMk id="36" creationId="{531F76CD-B20E-093F-967E-6588E68ABB3C}"/>
          </ac:spMkLst>
        </pc:spChg>
        <pc:spChg chg="add mod">
          <ac:chgData name="신동민(Shin, Dong-Min)" userId="cac0ec8f-f143-442f-9339-1b1c28aa2ad9" providerId="ADAL" clId="{EA6999EC-18A2-43D0-ABEB-EF0D4C313D17}" dt="2025-10-22T16:33:57.294" v="23434" actId="14100"/>
          <ac:spMkLst>
            <pc:docMk/>
            <pc:sldMk cId="764989248" sldId="585"/>
            <ac:spMk id="38" creationId="{9EE23404-E7CA-1114-0BEA-5E8D69386EF2}"/>
          </ac:spMkLst>
        </pc:spChg>
        <pc:graphicFrameChg chg="mod modGraphic">
          <ac:chgData name="신동민(Shin, Dong-Min)" userId="cac0ec8f-f143-442f-9339-1b1c28aa2ad9" providerId="ADAL" clId="{EA6999EC-18A2-43D0-ABEB-EF0D4C313D17}" dt="2025-10-22T02:10:12.215" v="16304" actId="20577"/>
          <ac:graphicFrameMkLst>
            <pc:docMk/>
            <pc:sldMk cId="764989248" sldId="585"/>
            <ac:graphicFrameMk id="17" creationId="{B7A3B97F-FA3A-D9AB-BCAE-4D5EADD1DD42}"/>
          </ac:graphicFrameMkLst>
        </pc:graphicFrameChg>
        <pc:picChg chg="add mod">
          <ac:chgData name="신동민(Shin, Dong-Min)" userId="cac0ec8f-f143-442f-9339-1b1c28aa2ad9" providerId="ADAL" clId="{EA6999EC-18A2-43D0-ABEB-EF0D4C313D17}" dt="2025-10-22T16:33:12.513" v="23419" actId="12788"/>
          <ac:picMkLst>
            <pc:docMk/>
            <pc:sldMk cId="764989248" sldId="585"/>
            <ac:picMk id="8" creationId="{D170C9A5-F1F9-7DFD-D314-56B0A62B98CB}"/>
          </ac:picMkLst>
        </pc:picChg>
        <pc:picChg chg="add mod ord">
          <ac:chgData name="신동민(Shin, Dong-Min)" userId="cac0ec8f-f143-442f-9339-1b1c28aa2ad9" providerId="ADAL" clId="{EA6999EC-18A2-43D0-ABEB-EF0D4C313D17}" dt="2025-10-22T16:33:26.508" v="23422" actId="108"/>
          <ac:picMkLst>
            <pc:docMk/>
            <pc:sldMk cId="764989248" sldId="585"/>
            <ac:picMk id="10" creationId="{D86E1AF9-9F20-20A1-6F43-C536DFFFBFA3}"/>
          </ac:picMkLst>
        </pc:picChg>
        <pc:cxnChg chg="add mod">
          <ac:chgData name="신동민(Shin, Dong-Min)" userId="cac0ec8f-f143-442f-9339-1b1c28aa2ad9" providerId="ADAL" clId="{EA6999EC-18A2-43D0-ABEB-EF0D4C313D17}" dt="2025-10-22T16:34:17.223" v="23443" actId="14100"/>
          <ac:cxnSpMkLst>
            <pc:docMk/>
            <pc:sldMk cId="764989248" sldId="585"/>
            <ac:cxnSpMk id="33" creationId="{9262EEE6-809A-4BB0-DEEB-1D34B113D31A}"/>
          </ac:cxnSpMkLst>
        </pc:cxnChg>
      </pc:sldChg>
      <pc:sldChg chg="modSp add del mod modShow">
        <pc:chgData name="신동민(Shin, Dong-Min)" userId="cac0ec8f-f143-442f-9339-1b1c28aa2ad9" providerId="ADAL" clId="{EA6999EC-18A2-43D0-ABEB-EF0D4C313D17}" dt="2025-10-22T01:33:28.136" v="15949" actId="47"/>
        <pc:sldMkLst>
          <pc:docMk/>
          <pc:sldMk cId="3344213073" sldId="586"/>
        </pc:sldMkLst>
      </pc:sldChg>
      <pc:sldChg chg="modSp add del mod modShow">
        <pc:chgData name="신동민(Shin, Dong-Min)" userId="cac0ec8f-f143-442f-9339-1b1c28aa2ad9" providerId="ADAL" clId="{EA6999EC-18A2-43D0-ABEB-EF0D4C313D17}" dt="2025-10-22T01:33:27.073" v="15948" actId="47"/>
        <pc:sldMkLst>
          <pc:docMk/>
          <pc:sldMk cId="4156101267" sldId="587"/>
        </pc:sldMkLst>
      </pc:sldChg>
      <pc:sldChg chg="addSp delSp modSp add mod">
        <pc:chgData name="신동민(Shin, Dong-Min)" userId="cac0ec8f-f143-442f-9339-1b1c28aa2ad9" providerId="ADAL" clId="{EA6999EC-18A2-43D0-ABEB-EF0D4C313D17}" dt="2025-10-22T16:42:03.704" v="23602"/>
        <pc:sldMkLst>
          <pc:docMk/>
          <pc:sldMk cId="711946579" sldId="588"/>
        </pc:sldMkLst>
        <pc:spChg chg="mod">
          <ac:chgData name="신동민(Shin, Dong-Min)" userId="cac0ec8f-f143-442f-9339-1b1c28aa2ad9" providerId="ADAL" clId="{EA6999EC-18A2-43D0-ABEB-EF0D4C313D17}" dt="2025-10-22T16:40:59.227" v="23590" actId="207"/>
          <ac:spMkLst>
            <pc:docMk/>
            <pc:sldMk cId="711946579" sldId="588"/>
            <ac:spMk id="5" creationId="{63030EB0-8231-5C82-5DB3-D2287C4A425C}"/>
          </ac:spMkLst>
        </pc:spChg>
        <pc:spChg chg="mod">
          <ac:chgData name="신동민(Shin, Dong-Min)" userId="cac0ec8f-f143-442f-9339-1b1c28aa2ad9" providerId="ADAL" clId="{EA6999EC-18A2-43D0-ABEB-EF0D4C313D17}" dt="2025-10-22T01:18:38.476" v="15285"/>
          <ac:spMkLst>
            <pc:docMk/>
            <pc:sldMk cId="711946579" sldId="588"/>
            <ac:spMk id="6" creationId="{0E6A55F7-64F6-DBED-FA88-4F0768A7DD89}"/>
          </ac:spMkLst>
        </pc:spChg>
        <pc:spChg chg="add mod">
          <ac:chgData name="신동민(Shin, Dong-Min)" userId="cac0ec8f-f143-442f-9339-1b1c28aa2ad9" providerId="ADAL" clId="{EA6999EC-18A2-43D0-ABEB-EF0D4C313D17}" dt="2025-10-22T16:42:03.704" v="23602"/>
          <ac:spMkLst>
            <pc:docMk/>
            <pc:sldMk cId="711946579" sldId="588"/>
            <ac:spMk id="11" creationId="{6E6EB811-AB47-0027-65A4-5E0E051289F5}"/>
          </ac:spMkLst>
        </pc:spChg>
        <pc:spChg chg="add mod">
          <ac:chgData name="신동민(Shin, Dong-Min)" userId="cac0ec8f-f143-442f-9339-1b1c28aa2ad9" providerId="ADAL" clId="{EA6999EC-18A2-43D0-ABEB-EF0D4C313D17}" dt="2025-10-22T16:42:03.704" v="23602"/>
          <ac:spMkLst>
            <pc:docMk/>
            <pc:sldMk cId="711946579" sldId="588"/>
            <ac:spMk id="14" creationId="{FA9E24E2-E6F3-5485-C9D3-17C1F40C8FC2}"/>
          </ac:spMkLst>
        </pc:spChg>
        <pc:spChg chg="add mod">
          <ac:chgData name="신동민(Shin, Dong-Min)" userId="cac0ec8f-f143-442f-9339-1b1c28aa2ad9" providerId="ADAL" clId="{EA6999EC-18A2-43D0-ABEB-EF0D4C313D17}" dt="2025-10-22T16:42:03.704" v="23602"/>
          <ac:spMkLst>
            <pc:docMk/>
            <pc:sldMk cId="711946579" sldId="588"/>
            <ac:spMk id="15" creationId="{3DFB2E4B-8955-8B8B-623D-8EF01C8DB847}"/>
          </ac:spMkLst>
        </pc:spChg>
        <pc:spChg chg="add mod">
          <ac:chgData name="신동민(Shin, Dong-Min)" userId="cac0ec8f-f143-442f-9339-1b1c28aa2ad9" providerId="ADAL" clId="{EA6999EC-18A2-43D0-ABEB-EF0D4C313D17}" dt="2025-10-22T16:42:03.704" v="23602"/>
          <ac:spMkLst>
            <pc:docMk/>
            <pc:sldMk cId="711946579" sldId="588"/>
            <ac:spMk id="18" creationId="{716EF711-32B9-2AE5-3FDD-ACA9F5A2E570}"/>
          </ac:spMkLst>
        </pc:spChg>
        <pc:spChg chg="add mod">
          <ac:chgData name="신동민(Shin, Dong-Min)" userId="cac0ec8f-f143-442f-9339-1b1c28aa2ad9" providerId="ADAL" clId="{EA6999EC-18A2-43D0-ABEB-EF0D4C313D17}" dt="2025-10-22T16:42:03.704" v="23602"/>
          <ac:spMkLst>
            <pc:docMk/>
            <pc:sldMk cId="711946579" sldId="588"/>
            <ac:spMk id="19" creationId="{C0AA2461-5196-55E1-3402-4842CC31CD6D}"/>
          </ac:spMkLst>
        </pc:spChg>
        <pc:spChg chg="add mod">
          <ac:chgData name="신동민(Shin, Dong-Min)" userId="cac0ec8f-f143-442f-9339-1b1c28aa2ad9" providerId="ADAL" clId="{EA6999EC-18A2-43D0-ABEB-EF0D4C313D17}" dt="2025-10-22T16:42:03.704" v="23602"/>
          <ac:spMkLst>
            <pc:docMk/>
            <pc:sldMk cId="711946579" sldId="588"/>
            <ac:spMk id="20" creationId="{19E5938C-A632-0288-15CF-47FE38544440}"/>
          </ac:spMkLst>
        </pc:spChg>
        <pc:spChg chg="add mod">
          <ac:chgData name="신동민(Shin, Dong-Min)" userId="cac0ec8f-f143-442f-9339-1b1c28aa2ad9" providerId="ADAL" clId="{EA6999EC-18A2-43D0-ABEB-EF0D4C313D17}" dt="2025-10-22T16:42:03.704" v="23602"/>
          <ac:spMkLst>
            <pc:docMk/>
            <pc:sldMk cId="711946579" sldId="588"/>
            <ac:spMk id="21" creationId="{E6CF5C10-B61B-EE6A-5E1C-D363268CF2F7}"/>
          </ac:spMkLst>
        </pc:spChg>
        <pc:spChg chg="add mod">
          <ac:chgData name="신동민(Shin, Dong-Min)" userId="cac0ec8f-f143-442f-9339-1b1c28aa2ad9" providerId="ADAL" clId="{EA6999EC-18A2-43D0-ABEB-EF0D4C313D17}" dt="2025-10-22T16:42:03.704" v="23602"/>
          <ac:spMkLst>
            <pc:docMk/>
            <pc:sldMk cId="711946579" sldId="588"/>
            <ac:spMk id="22" creationId="{DE37F76D-5F05-90F3-CBA0-E88CB5E12114}"/>
          </ac:spMkLst>
        </pc:spChg>
        <pc:spChg chg="add mod">
          <ac:chgData name="신동민(Shin, Dong-Min)" userId="cac0ec8f-f143-442f-9339-1b1c28aa2ad9" providerId="ADAL" clId="{EA6999EC-18A2-43D0-ABEB-EF0D4C313D17}" dt="2025-10-22T16:42:03.704" v="23602"/>
          <ac:spMkLst>
            <pc:docMk/>
            <pc:sldMk cId="711946579" sldId="588"/>
            <ac:spMk id="23" creationId="{C038B106-8B91-5C66-EFE7-7E3B9E4B2DBD}"/>
          </ac:spMkLst>
        </pc:spChg>
        <pc:spChg chg="add mod">
          <ac:chgData name="신동민(Shin, Dong-Min)" userId="cac0ec8f-f143-442f-9339-1b1c28aa2ad9" providerId="ADAL" clId="{EA6999EC-18A2-43D0-ABEB-EF0D4C313D17}" dt="2025-10-22T16:42:03.704" v="23602"/>
          <ac:spMkLst>
            <pc:docMk/>
            <pc:sldMk cId="711946579" sldId="588"/>
            <ac:spMk id="24" creationId="{4E9C5EB5-A313-7263-1B54-17930E5E9827}"/>
          </ac:spMkLst>
        </pc:spChg>
        <pc:spChg chg="add mod">
          <ac:chgData name="신동민(Shin, Dong-Min)" userId="cac0ec8f-f143-442f-9339-1b1c28aa2ad9" providerId="ADAL" clId="{EA6999EC-18A2-43D0-ABEB-EF0D4C313D17}" dt="2025-10-22T16:41:19.741" v="23592" actId="14100"/>
          <ac:spMkLst>
            <pc:docMk/>
            <pc:sldMk cId="711946579" sldId="588"/>
            <ac:spMk id="44" creationId="{BDB512F4-F818-278A-282A-B8C8ECD5D112}"/>
          </ac:spMkLst>
        </pc:spChg>
        <pc:spChg chg="add mod">
          <ac:chgData name="신동민(Shin, Dong-Min)" userId="cac0ec8f-f143-442f-9339-1b1c28aa2ad9" providerId="ADAL" clId="{EA6999EC-18A2-43D0-ABEB-EF0D4C313D17}" dt="2025-10-22T01:03:25.427" v="14452" actId="1037"/>
          <ac:spMkLst>
            <pc:docMk/>
            <pc:sldMk cId="711946579" sldId="588"/>
            <ac:spMk id="45" creationId="{502F9B7D-2BEF-F832-D631-34AFE148FB47}"/>
          </ac:spMkLst>
        </pc:spChg>
        <pc:graphicFrameChg chg="mod modGraphic">
          <ac:chgData name="신동민(Shin, Dong-Min)" userId="cac0ec8f-f143-442f-9339-1b1c28aa2ad9" providerId="ADAL" clId="{EA6999EC-18A2-43D0-ABEB-EF0D4C313D17}" dt="2025-10-22T02:10:17.969" v="16308" actId="20577"/>
          <ac:graphicFrameMkLst>
            <pc:docMk/>
            <pc:sldMk cId="711946579" sldId="588"/>
            <ac:graphicFrameMk id="17" creationId="{2C668E62-E7E0-919D-F51D-FDAB7D775CF9}"/>
          </ac:graphicFrameMkLst>
        </pc:graphicFrameChg>
        <pc:picChg chg="add mod ord">
          <ac:chgData name="신동민(Shin, Dong-Min)" userId="cac0ec8f-f143-442f-9339-1b1c28aa2ad9" providerId="ADAL" clId="{EA6999EC-18A2-43D0-ABEB-EF0D4C313D17}" dt="2025-10-22T16:40:44.326" v="23586" actId="167"/>
          <ac:picMkLst>
            <pc:docMk/>
            <pc:sldMk cId="711946579" sldId="588"/>
            <ac:picMk id="7" creationId="{029B453A-723E-33AC-19B0-170E36608BE5}"/>
          </ac:picMkLst>
        </pc:picChg>
        <pc:picChg chg="add mod">
          <ac:chgData name="신동민(Shin, Dong-Min)" userId="cac0ec8f-f143-442f-9339-1b1c28aa2ad9" providerId="ADAL" clId="{EA6999EC-18A2-43D0-ABEB-EF0D4C313D17}" dt="2025-10-22T16:41:47.932" v="23599" actId="108"/>
          <ac:picMkLst>
            <pc:docMk/>
            <pc:sldMk cId="711946579" sldId="588"/>
            <ac:picMk id="10" creationId="{475843FF-AE29-F762-B1F9-074FA0BA8BBF}"/>
          </ac:picMkLst>
        </pc:picChg>
        <pc:cxnChg chg="add mod">
          <ac:chgData name="신동민(Shin, Dong-Min)" userId="cac0ec8f-f143-442f-9339-1b1c28aa2ad9" providerId="ADAL" clId="{EA6999EC-18A2-43D0-ABEB-EF0D4C313D17}" dt="2025-10-22T16:41:37.247" v="23595" actId="554"/>
          <ac:cxnSpMkLst>
            <pc:docMk/>
            <pc:sldMk cId="711946579" sldId="588"/>
            <ac:cxnSpMk id="46" creationId="{B79BA867-F817-E8AC-D5EE-6A1AA3F76BBB}"/>
          </ac:cxnSpMkLst>
        </pc:cxnChg>
      </pc:sldChg>
      <pc:sldChg chg="addSp delSp modSp add mod ord">
        <pc:chgData name="신동민(Shin, Dong-Min)" userId="cac0ec8f-f143-442f-9339-1b1c28aa2ad9" providerId="ADAL" clId="{EA6999EC-18A2-43D0-ABEB-EF0D4C313D17}" dt="2025-10-22T16:39:50.544" v="23584" actId="207"/>
        <pc:sldMkLst>
          <pc:docMk/>
          <pc:sldMk cId="1741581663" sldId="589"/>
        </pc:sldMkLst>
        <pc:spChg chg="mod">
          <ac:chgData name="신동민(Shin, Dong-Min)" userId="cac0ec8f-f143-442f-9339-1b1c28aa2ad9" providerId="ADAL" clId="{EA6999EC-18A2-43D0-ABEB-EF0D4C313D17}" dt="2025-10-22T16:39:50.544" v="23584" actId="207"/>
          <ac:spMkLst>
            <pc:docMk/>
            <pc:sldMk cId="1741581663" sldId="589"/>
            <ac:spMk id="5" creationId="{BB72361B-F771-CB94-0B9A-1B82E7D7388D}"/>
          </ac:spMkLst>
        </pc:spChg>
        <pc:spChg chg="mod">
          <ac:chgData name="신동민(Shin, Dong-Min)" userId="cac0ec8f-f143-442f-9339-1b1c28aa2ad9" providerId="ADAL" clId="{EA6999EC-18A2-43D0-ABEB-EF0D4C313D17}" dt="2025-10-22T01:22:55.161" v="15338" actId="20577"/>
          <ac:spMkLst>
            <pc:docMk/>
            <pc:sldMk cId="1741581663" sldId="589"/>
            <ac:spMk id="6" creationId="{D81003FC-5342-A3AC-6185-EA0FE44A8E65}"/>
          </ac:spMkLst>
        </pc:spChg>
        <pc:spChg chg="add mod">
          <ac:chgData name="신동민(Shin, Dong-Min)" userId="cac0ec8f-f143-442f-9339-1b1c28aa2ad9" providerId="ADAL" clId="{EA6999EC-18A2-43D0-ABEB-EF0D4C313D17}" dt="2025-10-22T16:36:17.532" v="23550" actId="1035"/>
          <ac:spMkLst>
            <pc:docMk/>
            <pc:sldMk cId="1741581663" sldId="589"/>
            <ac:spMk id="10" creationId="{DA707D0B-285E-798E-7D25-65CD97032180}"/>
          </ac:spMkLst>
        </pc:spChg>
        <pc:spChg chg="add mod">
          <ac:chgData name="신동민(Shin, Dong-Min)" userId="cac0ec8f-f143-442f-9339-1b1c28aa2ad9" providerId="ADAL" clId="{EA6999EC-18A2-43D0-ABEB-EF0D4C313D17}" dt="2025-10-22T16:36:28.778" v="23553" actId="14100"/>
          <ac:spMkLst>
            <pc:docMk/>
            <pc:sldMk cId="1741581663" sldId="589"/>
            <ac:spMk id="11" creationId="{CE9248E9-E3A4-22C2-947A-4BC13DB46FAB}"/>
          </ac:spMkLst>
        </pc:spChg>
        <pc:spChg chg="add mod">
          <ac:chgData name="신동민(Shin, Dong-Min)" userId="cac0ec8f-f143-442f-9339-1b1c28aa2ad9" providerId="ADAL" clId="{EA6999EC-18A2-43D0-ABEB-EF0D4C313D17}" dt="2025-10-22T16:36:42.113" v="23555" actId="1076"/>
          <ac:spMkLst>
            <pc:docMk/>
            <pc:sldMk cId="1741581663" sldId="589"/>
            <ac:spMk id="14" creationId="{222E4AD6-6300-3DD8-4CF1-CD9F5998C73C}"/>
          </ac:spMkLst>
        </pc:spChg>
        <pc:spChg chg="add mod">
          <ac:chgData name="신동민(Shin, Dong-Min)" userId="cac0ec8f-f143-442f-9339-1b1c28aa2ad9" providerId="ADAL" clId="{EA6999EC-18A2-43D0-ABEB-EF0D4C313D17}" dt="2025-10-22T16:36:17.532" v="23550" actId="1035"/>
          <ac:spMkLst>
            <pc:docMk/>
            <pc:sldMk cId="1741581663" sldId="589"/>
            <ac:spMk id="15" creationId="{25585C61-02C4-54B2-AC45-C08C8D46F205}"/>
          </ac:spMkLst>
        </pc:spChg>
        <pc:spChg chg="add mod">
          <ac:chgData name="신동민(Shin, Dong-Min)" userId="cac0ec8f-f143-442f-9339-1b1c28aa2ad9" providerId="ADAL" clId="{EA6999EC-18A2-43D0-ABEB-EF0D4C313D17}" dt="2025-10-22T16:36:30.941" v="23554" actId="1076"/>
          <ac:spMkLst>
            <pc:docMk/>
            <pc:sldMk cId="1741581663" sldId="589"/>
            <ac:spMk id="16" creationId="{65AB509A-1233-F2CE-F4E6-6CF36C24C788}"/>
          </ac:spMkLst>
        </pc:spChg>
        <pc:spChg chg="add mod">
          <ac:chgData name="신동민(Shin, Dong-Min)" userId="cac0ec8f-f143-442f-9339-1b1c28aa2ad9" providerId="ADAL" clId="{EA6999EC-18A2-43D0-ABEB-EF0D4C313D17}" dt="2025-10-22T16:36:44.828" v="23556" actId="1076"/>
          <ac:spMkLst>
            <pc:docMk/>
            <pc:sldMk cId="1741581663" sldId="589"/>
            <ac:spMk id="18" creationId="{FE557204-9593-824F-52F4-6294C1774608}"/>
          </ac:spMkLst>
        </pc:spChg>
        <pc:spChg chg="add mod">
          <ac:chgData name="신동민(Shin, Dong-Min)" userId="cac0ec8f-f143-442f-9339-1b1c28aa2ad9" providerId="ADAL" clId="{EA6999EC-18A2-43D0-ABEB-EF0D4C313D17}" dt="2025-10-22T16:36:53.772" v="23569" actId="1038"/>
          <ac:spMkLst>
            <pc:docMk/>
            <pc:sldMk cId="1741581663" sldId="589"/>
            <ac:spMk id="19" creationId="{32BA2FE9-D9ED-D45B-BEB6-6636C7DC0924}"/>
          </ac:spMkLst>
        </pc:spChg>
        <pc:spChg chg="add mod">
          <ac:chgData name="신동민(Shin, Dong-Min)" userId="cac0ec8f-f143-442f-9339-1b1c28aa2ad9" providerId="ADAL" clId="{EA6999EC-18A2-43D0-ABEB-EF0D4C313D17}" dt="2025-10-22T16:36:53.772" v="23569" actId="1038"/>
          <ac:spMkLst>
            <pc:docMk/>
            <pc:sldMk cId="1741581663" sldId="589"/>
            <ac:spMk id="20" creationId="{A152BA09-F6CD-E5F3-1DE4-8DDA9E548214}"/>
          </ac:spMkLst>
        </pc:spChg>
        <pc:graphicFrameChg chg="mod modGraphic">
          <ac:chgData name="신동민(Shin, Dong-Min)" userId="cac0ec8f-f143-442f-9339-1b1c28aa2ad9" providerId="ADAL" clId="{EA6999EC-18A2-43D0-ABEB-EF0D4C313D17}" dt="2025-10-22T02:10:15.135" v="16306" actId="20577"/>
          <ac:graphicFrameMkLst>
            <pc:docMk/>
            <pc:sldMk cId="1741581663" sldId="589"/>
            <ac:graphicFrameMk id="17" creationId="{D9C1283B-D0B1-40AD-04CD-2D50772027CA}"/>
          </ac:graphicFrameMkLst>
        </pc:graphicFrameChg>
        <pc:picChg chg="add mod">
          <ac:chgData name="신동민(Shin, Dong-Min)" userId="cac0ec8f-f143-442f-9339-1b1c28aa2ad9" providerId="ADAL" clId="{EA6999EC-18A2-43D0-ABEB-EF0D4C313D17}" dt="2025-10-22T16:35:48.509" v="23454" actId="108"/>
          <ac:picMkLst>
            <pc:docMk/>
            <pc:sldMk cId="1741581663" sldId="589"/>
            <ac:picMk id="4" creationId="{139A8CF0-B9B9-322F-85BB-FDEF596B1574}"/>
          </ac:picMkLst>
        </pc:picChg>
        <pc:picChg chg="add mod">
          <ac:chgData name="신동민(Shin, Dong-Min)" userId="cac0ec8f-f143-442f-9339-1b1c28aa2ad9" providerId="ADAL" clId="{EA6999EC-18A2-43D0-ABEB-EF0D4C313D17}" dt="2025-10-22T16:36:17.532" v="23550" actId="1035"/>
          <ac:picMkLst>
            <pc:docMk/>
            <pc:sldMk cId="1741581663" sldId="589"/>
            <ac:picMk id="9" creationId="{4034FB90-C86A-A31C-7A62-8B40DEB95E3A}"/>
          </ac:picMkLst>
        </pc:picChg>
        <pc:picChg chg="add mod ord">
          <ac:chgData name="신동민(Shin, Dong-Min)" userId="cac0ec8f-f143-442f-9339-1b1c28aa2ad9" providerId="ADAL" clId="{EA6999EC-18A2-43D0-ABEB-EF0D4C313D17}" dt="2025-10-22T16:39:44.535" v="23582" actId="167"/>
          <ac:picMkLst>
            <pc:docMk/>
            <pc:sldMk cId="1741581663" sldId="589"/>
            <ac:picMk id="21" creationId="{FECEA1E4-F7C6-A3AC-6115-F0F1EA0ABCB7}"/>
          </ac:picMkLst>
        </pc:picChg>
      </pc:sldChg>
      <pc:sldChg chg="addSp delSp modSp add del mod">
        <pc:chgData name="신동민(Shin, Dong-Min)" userId="cac0ec8f-f143-442f-9339-1b1c28aa2ad9" providerId="ADAL" clId="{EA6999EC-18A2-43D0-ABEB-EF0D4C313D17}" dt="2025-10-22T02:10:07.211" v="16302" actId="2696"/>
        <pc:sldMkLst>
          <pc:docMk/>
          <pc:sldMk cId="1144530200" sldId="590"/>
        </pc:sldMkLst>
      </pc:sldChg>
      <pc:sldChg chg="add del mod ord modShow">
        <pc:chgData name="신동민(Shin, Dong-Min)" userId="cac0ec8f-f143-442f-9339-1b1c28aa2ad9" providerId="ADAL" clId="{EA6999EC-18A2-43D0-ABEB-EF0D4C313D17}" dt="2025-10-22T02:13:03.129" v="16529" actId="47"/>
        <pc:sldMkLst>
          <pc:docMk/>
          <pc:sldMk cId="2093287163" sldId="590"/>
        </pc:sldMkLst>
      </pc:sldChg>
      <pc:sldChg chg="addSp delSp modSp add mod">
        <pc:chgData name="신동민(Shin, Dong-Min)" userId="cac0ec8f-f143-442f-9339-1b1c28aa2ad9" providerId="ADAL" clId="{EA6999EC-18A2-43D0-ABEB-EF0D4C313D17}" dt="2025-10-22T16:43:45.600" v="23613" actId="1076"/>
        <pc:sldMkLst>
          <pc:docMk/>
          <pc:sldMk cId="75560918" sldId="591"/>
        </pc:sldMkLst>
        <pc:spChg chg="mod">
          <ac:chgData name="신동민(Shin, Dong-Min)" userId="cac0ec8f-f143-442f-9339-1b1c28aa2ad9" providerId="ADAL" clId="{EA6999EC-18A2-43D0-ABEB-EF0D4C313D17}" dt="2025-10-22T01:33:08.885" v="15947"/>
          <ac:spMkLst>
            <pc:docMk/>
            <pc:sldMk cId="75560918" sldId="591"/>
            <ac:spMk id="6" creationId="{4C40184F-F4DB-13D6-44AE-311EA6165547}"/>
          </ac:spMkLst>
        </pc:spChg>
        <pc:spChg chg="add mod">
          <ac:chgData name="신동민(Shin, Dong-Min)" userId="cac0ec8f-f143-442f-9339-1b1c28aa2ad9" providerId="ADAL" clId="{EA6999EC-18A2-43D0-ABEB-EF0D4C313D17}" dt="2025-10-22T16:43:45.600" v="23613" actId="1076"/>
          <ac:spMkLst>
            <pc:docMk/>
            <pc:sldMk cId="75560918" sldId="591"/>
            <ac:spMk id="7" creationId="{A0F77776-2740-87F5-01B8-720848306240}"/>
          </ac:spMkLst>
        </pc:spChg>
        <pc:spChg chg="add mod">
          <ac:chgData name="신동민(Shin, Dong-Min)" userId="cac0ec8f-f143-442f-9339-1b1c28aa2ad9" providerId="ADAL" clId="{EA6999EC-18A2-43D0-ABEB-EF0D4C313D17}" dt="2025-10-22T16:43:45.600" v="23613" actId="1076"/>
          <ac:spMkLst>
            <pc:docMk/>
            <pc:sldMk cId="75560918" sldId="591"/>
            <ac:spMk id="8" creationId="{E289EB18-914D-DF68-1F2B-01732014FAE9}"/>
          </ac:spMkLst>
        </pc:spChg>
        <pc:graphicFrameChg chg="mod modGraphic">
          <ac:chgData name="신동민(Shin, Dong-Min)" userId="cac0ec8f-f143-442f-9339-1b1c28aa2ad9" providerId="ADAL" clId="{EA6999EC-18A2-43D0-ABEB-EF0D4C313D17}" dt="2025-10-22T01:27:19.838" v="15571" actId="20577"/>
          <ac:graphicFrameMkLst>
            <pc:docMk/>
            <pc:sldMk cId="75560918" sldId="591"/>
            <ac:graphicFrameMk id="17" creationId="{05BBCCB9-8693-DFB9-65DB-71C1F7201756}"/>
          </ac:graphicFrameMkLst>
        </pc:graphicFrameChg>
        <pc:picChg chg="add mod">
          <ac:chgData name="신동민(Shin, Dong-Min)" userId="cac0ec8f-f143-442f-9339-1b1c28aa2ad9" providerId="ADAL" clId="{EA6999EC-18A2-43D0-ABEB-EF0D4C313D17}" dt="2025-10-22T16:43:29.641" v="23610" actId="14100"/>
          <ac:picMkLst>
            <pc:docMk/>
            <pc:sldMk cId="75560918" sldId="591"/>
            <ac:picMk id="4" creationId="{992A2C74-5053-AEA0-4051-FC87823AB13F}"/>
          </ac:picMkLst>
        </pc:picChg>
      </pc:sldChg>
      <pc:sldChg chg="add del mod modShow">
        <pc:chgData name="신동민(Shin, Dong-Min)" userId="cac0ec8f-f143-442f-9339-1b1c28aa2ad9" providerId="ADAL" clId="{EA6999EC-18A2-43D0-ABEB-EF0D4C313D17}" dt="2025-10-22T02:13:04.639" v="16531" actId="47"/>
        <pc:sldMkLst>
          <pc:docMk/>
          <pc:sldMk cId="3054821303" sldId="592"/>
        </pc:sldMkLst>
      </pc:sldChg>
      <pc:sldChg chg="add del mod modShow">
        <pc:chgData name="신동민(Shin, Dong-Min)" userId="cac0ec8f-f143-442f-9339-1b1c28aa2ad9" providerId="ADAL" clId="{EA6999EC-18A2-43D0-ABEB-EF0D4C313D17}" dt="2025-10-22T02:13:06.054" v="16532" actId="47"/>
        <pc:sldMkLst>
          <pc:docMk/>
          <pc:sldMk cId="3652648274" sldId="593"/>
        </pc:sldMkLst>
      </pc:sldChg>
      <pc:sldChg chg="add del mod modShow">
        <pc:chgData name="신동민(Shin, Dong-Min)" userId="cac0ec8f-f143-442f-9339-1b1c28aa2ad9" providerId="ADAL" clId="{EA6999EC-18A2-43D0-ABEB-EF0D4C313D17}" dt="2025-10-22T02:13:03.871" v="16530" actId="47"/>
        <pc:sldMkLst>
          <pc:docMk/>
          <pc:sldMk cId="4054251794" sldId="594"/>
        </pc:sldMkLst>
      </pc:sldChg>
      <pc:sldChg chg="delSp modSp add del mod modShow">
        <pc:chgData name="신동민(Shin, Dong-Min)" userId="cac0ec8f-f143-442f-9339-1b1c28aa2ad9" providerId="ADAL" clId="{EA6999EC-18A2-43D0-ABEB-EF0D4C313D17}" dt="2025-10-22T02:04:46.380" v="16135" actId="47"/>
        <pc:sldMkLst>
          <pc:docMk/>
          <pc:sldMk cId="4125322019" sldId="594"/>
        </pc:sldMkLst>
      </pc:sldChg>
      <pc:sldChg chg="addSp delSp modSp add del mod ord modShow">
        <pc:chgData name="신동민(Shin, Dong-Min)" userId="cac0ec8f-f143-442f-9339-1b1c28aa2ad9" providerId="ADAL" clId="{EA6999EC-18A2-43D0-ABEB-EF0D4C313D17}" dt="2025-10-22T17:41:21.878" v="24450" actId="47"/>
        <pc:sldMkLst>
          <pc:docMk/>
          <pc:sldMk cId="739706822" sldId="595"/>
        </pc:sldMkLst>
      </pc:sldChg>
      <pc:sldChg chg="addSp delSp modSp add mod">
        <pc:chgData name="신동민(Shin, Dong-Min)" userId="cac0ec8f-f143-442f-9339-1b1c28aa2ad9" providerId="ADAL" clId="{EA6999EC-18A2-43D0-ABEB-EF0D4C313D17}" dt="2025-10-22T17:31:43.620" v="24324" actId="1038"/>
        <pc:sldMkLst>
          <pc:docMk/>
          <pc:sldMk cId="1025680556" sldId="596"/>
        </pc:sldMkLst>
        <pc:spChg chg="mod">
          <ac:chgData name="신동민(Shin, Dong-Min)" userId="cac0ec8f-f143-442f-9339-1b1c28aa2ad9" providerId="ADAL" clId="{EA6999EC-18A2-43D0-ABEB-EF0D4C313D17}" dt="2025-10-22T17:31:22.089" v="24304" actId="20577"/>
          <ac:spMkLst>
            <pc:docMk/>
            <pc:sldMk cId="1025680556" sldId="596"/>
            <ac:spMk id="6" creationId="{A4625A86-5198-9CD5-2154-46B54FA9D9CF}"/>
          </ac:spMkLst>
        </pc:spChg>
        <pc:spChg chg="add mod">
          <ac:chgData name="신동민(Shin, Dong-Min)" userId="cac0ec8f-f143-442f-9339-1b1c28aa2ad9" providerId="ADAL" clId="{EA6999EC-18A2-43D0-ABEB-EF0D4C313D17}" dt="2025-10-22T17:30:39.864" v="24285" actId="1036"/>
          <ac:spMkLst>
            <pc:docMk/>
            <pc:sldMk cId="1025680556" sldId="596"/>
            <ac:spMk id="9" creationId="{58452A37-F608-24BD-CDAC-72E14DAF0A95}"/>
          </ac:spMkLst>
        </pc:spChg>
        <pc:spChg chg="add mod">
          <ac:chgData name="신동민(Shin, Dong-Min)" userId="cac0ec8f-f143-442f-9339-1b1c28aa2ad9" providerId="ADAL" clId="{EA6999EC-18A2-43D0-ABEB-EF0D4C313D17}" dt="2025-10-22T17:30:45.997" v="24295" actId="1036"/>
          <ac:spMkLst>
            <pc:docMk/>
            <pc:sldMk cId="1025680556" sldId="596"/>
            <ac:spMk id="10" creationId="{9F875C6D-5B7F-C196-2A39-F7F72874E524}"/>
          </ac:spMkLst>
        </pc:spChg>
        <pc:spChg chg="add mod">
          <ac:chgData name="신동민(Shin, Dong-Min)" userId="cac0ec8f-f143-442f-9339-1b1c28aa2ad9" providerId="ADAL" clId="{EA6999EC-18A2-43D0-ABEB-EF0D4C313D17}" dt="2025-10-22T17:31:43.620" v="24324" actId="1038"/>
          <ac:spMkLst>
            <pc:docMk/>
            <pc:sldMk cId="1025680556" sldId="596"/>
            <ac:spMk id="21" creationId="{9061F85C-699F-96B1-E315-14851C2404F7}"/>
          </ac:spMkLst>
        </pc:spChg>
        <pc:spChg chg="add mod">
          <ac:chgData name="신동민(Shin, Dong-Min)" userId="cac0ec8f-f143-442f-9339-1b1c28aa2ad9" providerId="ADAL" clId="{EA6999EC-18A2-43D0-ABEB-EF0D4C313D17}" dt="2025-10-22T17:31:14.525" v="24303" actId="1076"/>
          <ac:spMkLst>
            <pc:docMk/>
            <pc:sldMk cId="1025680556" sldId="596"/>
            <ac:spMk id="22" creationId="{8C30DC5A-8576-7EFB-B50A-EB0F5704BD29}"/>
          </ac:spMkLst>
        </pc:spChg>
        <pc:graphicFrameChg chg="modGraphic">
          <ac:chgData name="신동민(Shin, Dong-Min)" userId="cac0ec8f-f143-442f-9339-1b1c28aa2ad9" providerId="ADAL" clId="{EA6999EC-18A2-43D0-ABEB-EF0D4C313D17}" dt="2025-10-22T02:15:10.822" v="16538" actId="20577"/>
          <ac:graphicFrameMkLst>
            <pc:docMk/>
            <pc:sldMk cId="1025680556" sldId="596"/>
            <ac:graphicFrameMk id="17" creationId="{A18CA703-3E06-E90A-528E-89463924D34D}"/>
          </ac:graphicFrameMkLst>
        </pc:graphicFrameChg>
        <pc:picChg chg="add mod">
          <ac:chgData name="신동민(Shin, Dong-Min)" userId="cac0ec8f-f143-442f-9339-1b1c28aa2ad9" providerId="ADAL" clId="{EA6999EC-18A2-43D0-ABEB-EF0D4C313D17}" dt="2025-10-22T17:30:03.065" v="24270" actId="12788"/>
          <ac:picMkLst>
            <pc:docMk/>
            <pc:sldMk cId="1025680556" sldId="596"/>
            <ac:picMk id="4" creationId="{6AEE9D4A-7A99-271F-723C-24C6925DB9D0}"/>
          </ac:picMkLst>
        </pc:picChg>
        <pc:picChg chg="add mod">
          <ac:chgData name="신동민(Shin, Dong-Min)" userId="cac0ec8f-f143-442f-9339-1b1c28aa2ad9" providerId="ADAL" clId="{EA6999EC-18A2-43D0-ABEB-EF0D4C313D17}" dt="2025-10-22T17:31:43.620" v="24324" actId="1038"/>
          <ac:picMkLst>
            <pc:docMk/>
            <pc:sldMk cId="1025680556" sldId="596"/>
            <ac:picMk id="8" creationId="{25019E23-AE17-5926-C3C9-5AAA87BF5E64}"/>
          </ac:picMkLst>
        </pc:picChg>
        <pc:cxnChg chg="add mod">
          <ac:chgData name="신동민(Shin, Dong-Min)" userId="cac0ec8f-f143-442f-9339-1b1c28aa2ad9" providerId="ADAL" clId="{EA6999EC-18A2-43D0-ABEB-EF0D4C313D17}" dt="2025-10-22T17:31:43.620" v="24324" actId="1038"/>
          <ac:cxnSpMkLst>
            <pc:docMk/>
            <pc:sldMk cId="1025680556" sldId="596"/>
            <ac:cxnSpMk id="11" creationId="{9CA65E9E-CD7A-D0EB-6F86-E2375095A79C}"/>
          </ac:cxnSpMkLst>
        </pc:cxnChg>
      </pc:sldChg>
      <pc:sldChg chg="addSp delSp modSp add mod ord modShow">
        <pc:chgData name="신동민(Shin, Dong-Min)" userId="cac0ec8f-f143-442f-9339-1b1c28aa2ad9" providerId="ADAL" clId="{EA6999EC-18A2-43D0-ABEB-EF0D4C313D17}" dt="2025-10-28T07:29:27.739" v="25277"/>
        <pc:sldMkLst>
          <pc:docMk/>
          <pc:sldMk cId="345111179" sldId="597"/>
        </pc:sldMkLst>
        <pc:spChg chg="mod">
          <ac:chgData name="신동민(Shin, Dong-Min)" userId="cac0ec8f-f143-442f-9339-1b1c28aa2ad9" providerId="ADAL" clId="{EA6999EC-18A2-43D0-ABEB-EF0D4C313D17}" dt="2025-10-28T07:29:27.739" v="25277"/>
          <ac:spMkLst>
            <pc:docMk/>
            <pc:sldMk cId="345111179" sldId="597"/>
            <ac:spMk id="6" creationId="{167C16BF-A0D2-7BF7-291F-5E465A69B822}"/>
          </ac:spMkLst>
        </pc:spChg>
        <pc:spChg chg="add mod">
          <ac:chgData name="신동민(Shin, Dong-Min)" userId="cac0ec8f-f143-442f-9339-1b1c28aa2ad9" providerId="ADAL" clId="{EA6999EC-18A2-43D0-ABEB-EF0D4C313D17}" dt="2025-10-22T15:36:37.337" v="22382" actId="14100"/>
          <ac:spMkLst>
            <pc:docMk/>
            <pc:sldMk cId="345111179" sldId="597"/>
            <ac:spMk id="23" creationId="{C2C3CFE9-8E59-7A9C-2DED-E4214B9FE946}"/>
          </ac:spMkLst>
        </pc:spChg>
        <pc:spChg chg="add mod">
          <ac:chgData name="신동민(Shin, Dong-Min)" userId="cac0ec8f-f143-442f-9339-1b1c28aa2ad9" providerId="ADAL" clId="{EA6999EC-18A2-43D0-ABEB-EF0D4C313D17}" dt="2025-10-22T15:36:49.160" v="22391" actId="554"/>
          <ac:spMkLst>
            <pc:docMk/>
            <pc:sldMk cId="345111179" sldId="597"/>
            <ac:spMk id="24" creationId="{7B2F3460-622F-CCE6-B3C5-109566A0F672}"/>
          </ac:spMkLst>
        </pc:spChg>
        <pc:spChg chg="add mod">
          <ac:chgData name="신동민(Shin, Dong-Min)" userId="cac0ec8f-f143-442f-9339-1b1c28aa2ad9" providerId="ADAL" clId="{EA6999EC-18A2-43D0-ABEB-EF0D4C313D17}" dt="2025-10-22T15:36:15.470" v="22378" actId="1076"/>
          <ac:spMkLst>
            <pc:docMk/>
            <pc:sldMk cId="345111179" sldId="597"/>
            <ac:spMk id="25" creationId="{ABDCCD7F-C5FD-2063-BEEC-4939322EC582}"/>
          </ac:spMkLst>
        </pc:spChg>
        <pc:spChg chg="add mod">
          <ac:chgData name="신동민(Shin, Dong-Min)" userId="cac0ec8f-f143-442f-9339-1b1c28aa2ad9" providerId="ADAL" clId="{EA6999EC-18A2-43D0-ABEB-EF0D4C313D17}" dt="2025-10-22T15:36:49.160" v="22391" actId="554"/>
          <ac:spMkLst>
            <pc:docMk/>
            <pc:sldMk cId="345111179" sldId="597"/>
            <ac:spMk id="26" creationId="{52308785-C363-B547-83C2-FE9013742B48}"/>
          </ac:spMkLst>
        </pc:spChg>
        <pc:spChg chg="add mod">
          <ac:chgData name="신동민(Shin, Dong-Min)" userId="cac0ec8f-f143-442f-9339-1b1c28aa2ad9" providerId="ADAL" clId="{EA6999EC-18A2-43D0-ABEB-EF0D4C313D17}" dt="2025-10-22T15:37:03.018" v="22393" actId="1076"/>
          <ac:spMkLst>
            <pc:docMk/>
            <pc:sldMk cId="345111179" sldId="597"/>
            <ac:spMk id="27" creationId="{65FBA892-CB32-C2BB-F84E-CE0E14DF7449}"/>
          </ac:spMkLst>
        </pc:spChg>
        <pc:spChg chg="add mod">
          <ac:chgData name="신동민(Shin, Dong-Min)" userId="cac0ec8f-f143-442f-9339-1b1c28aa2ad9" providerId="ADAL" clId="{EA6999EC-18A2-43D0-ABEB-EF0D4C313D17}" dt="2025-10-22T15:37:03.018" v="22393" actId="1076"/>
          <ac:spMkLst>
            <pc:docMk/>
            <pc:sldMk cId="345111179" sldId="597"/>
            <ac:spMk id="28" creationId="{35BB85DE-75B3-7A99-F1E2-141ADD26D81F}"/>
          </ac:spMkLst>
        </pc:spChg>
        <pc:graphicFrameChg chg="mod">
          <ac:chgData name="신동민(Shin, Dong-Min)" userId="cac0ec8f-f143-442f-9339-1b1c28aa2ad9" providerId="ADAL" clId="{EA6999EC-18A2-43D0-ABEB-EF0D4C313D17}" dt="2025-10-23T08:29:05.728" v="24540"/>
          <ac:graphicFrameMkLst>
            <pc:docMk/>
            <pc:sldMk cId="345111179" sldId="597"/>
            <ac:graphicFrameMk id="17" creationId="{94EECFCE-B5A7-EC6F-1899-6D7AA972D9BA}"/>
          </ac:graphicFrameMkLst>
        </pc:graphicFrameChg>
        <pc:picChg chg="add mod">
          <ac:chgData name="신동민(Shin, Dong-Min)" userId="cac0ec8f-f143-442f-9339-1b1c28aa2ad9" providerId="ADAL" clId="{EA6999EC-18A2-43D0-ABEB-EF0D4C313D17}" dt="2025-10-22T15:35:53.786" v="22375" actId="108"/>
          <ac:picMkLst>
            <pc:docMk/>
            <pc:sldMk cId="345111179" sldId="597"/>
            <ac:picMk id="7" creationId="{56CC2D45-138E-566E-84B3-D9390697ABB7}"/>
          </ac:picMkLst>
        </pc:picChg>
      </pc:sldChg>
      <pc:sldChg chg="addSp modSp add del mod">
        <pc:chgData name="신동민(Shin, Dong-Min)" userId="cac0ec8f-f143-442f-9339-1b1c28aa2ad9" providerId="ADAL" clId="{EA6999EC-18A2-43D0-ABEB-EF0D4C313D17}" dt="2025-10-22T11:35:25.654" v="21423" actId="47"/>
        <pc:sldMkLst>
          <pc:docMk/>
          <pc:sldMk cId="1033481869" sldId="598"/>
        </pc:sldMkLst>
      </pc:sldChg>
      <pc:sldChg chg="add del ord">
        <pc:chgData name="신동민(Shin, Dong-Min)" userId="cac0ec8f-f143-442f-9339-1b1c28aa2ad9" providerId="ADAL" clId="{EA6999EC-18A2-43D0-ABEB-EF0D4C313D17}" dt="2025-10-22T05:41:01.428" v="18237" actId="47"/>
        <pc:sldMkLst>
          <pc:docMk/>
          <pc:sldMk cId="3424071742" sldId="598"/>
        </pc:sldMkLst>
      </pc:sldChg>
      <pc:sldChg chg="modSp add mod">
        <pc:chgData name="신동민(Shin, Dong-Min)" userId="cac0ec8f-f143-442f-9339-1b1c28aa2ad9" providerId="ADAL" clId="{EA6999EC-18A2-43D0-ABEB-EF0D4C313D17}" dt="2025-10-22T06:33:26.659" v="19072" actId="14100"/>
        <pc:sldMkLst>
          <pc:docMk/>
          <pc:sldMk cId="3929304751" sldId="599"/>
        </pc:sldMkLst>
      </pc:sldChg>
      <pc:sldChg chg="add del mod modShow">
        <pc:chgData name="신동민(Shin, Dong-Min)" userId="cac0ec8f-f143-442f-9339-1b1c28aa2ad9" providerId="ADAL" clId="{EA6999EC-18A2-43D0-ABEB-EF0D4C313D17}" dt="2025-10-22T11:35:19.464" v="21422" actId="47"/>
        <pc:sldMkLst>
          <pc:docMk/>
          <pc:sldMk cId="2582853003" sldId="600"/>
        </pc:sldMkLst>
      </pc:sldChg>
      <pc:sldChg chg="modSp add del mod">
        <pc:chgData name="신동민(Shin, Dong-Min)" userId="cac0ec8f-f143-442f-9339-1b1c28aa2ad9" providerId="ADAL" clId="{EA6999EC-18A2-43D0-ABEB-EF0D4C313D17}" dt="2025-10-22T11:35:18.063" v="21421" actId="47"/>
        <pc:sldMkLst>
          <pc:docMk/>
          <pc:sldMk cId="894905013" sldId="601"/>
        </pc:sldMkLst>
      </pc:sldChg>
      <pc:sldChg chg="addSp delSp modSp add mod">
        <pc:chgData name="신동민(Shin, Dong-Min)" userId="cac0ec8f-f143-442f-9339-1b1c28aa2ad9" providerId="ADAL" clId="{EA6999EC-18A2-43D0-ABEB-EF0D4C313D17}" dt="2025-10-22T17:59:18.650" v="24457"/>
        <pc:sldMkLst>
          <pc:docMk/>
          <pc:sldMk cId="1849852539" sldId="602"/>
        </pc:sldMkLst>
        <pc:spChg chg="mod">
          <ac:chgData name="신동민(Shin, Dong-Min)" userId="cac0ec8f-f143-442f-9339-1b1c28aa2ad9" providerId="ADAL" clId="{EA6999EC-18A2-43D0-ABEB-EF0D4C313D17}" dt="2025-10-22T17:59:06.092" v="24453" actId="14100"/>
          <ac:spMkLst>
            <pc:docMk/>
            <pc:sldMk cId="1849852539" sldId="602"/>
            <ac:spMk id="2" creationId="{1E411CBF-DD6C-AD02-BE23-5D928CE7634D}"/>
          </ac:spMkLst>
        </pc:spChg>
        <pc:spChg chg="mod">
          <ac:chgData name="신동민(Shin, Dong-Min)" userId="cac0ec8f-f143-442f-9339-1b1c28aa2ad9" providerId="ADAL" clId="{EA6999EC-18A2-43D0-ABEB-EF0D4C313D17}" dt="2025-10-22T11:36:34.983" v="21556" actId="6549"/>
          <ac:spMkLst>
            <pc:docMk/>
            <pc:sldMk cId="1849852539" sldId="602"/>
            <ac:spMk id="6" creationId="{5CCB8BE6-DE78-AAB1-BDBB-F972C90384EC}"/>
          </ac:spMkLst>
        </pc:spChg>
        <pc:spChg chg="add mod">
          <ac:chgData name="신동민(Shin, Dong-Min)" userId="cac0ec8f-f143-442f-9339-1b1c28aa2ad9" providerId="ADAL" clId="{EA6999EC-18A2-43D0-ABEB-EF0D4C313D17}" dt="2025-10-22T11:20:27.730" v="20752" actId="1037"/>
          <ac:spMkLst>
            <pc:docMk/>
            <pc:sldMk cId="1849852539" sldId="602"/>
            <ac:spMk id="19" creationId="{B0A1B792-0CC3-C93D-15A3-124311C2E378}"/>
          </ac:spMkLst>
        </pc:spChg>
        <pc:spChg chg="add mod">
          <ac:chgData name="신동민(Shin, Dong-Min)" userId="cac0ec8f-f143-442f-9339-1b1c28aa2ad9" providerId="ADAL" clId="{EA6999EC-18A2-43D0-ABEB-EF0D4C313D17}" dt="2025-10-22T11:20:45.911" v="20760" actId="14100"/>
          <ac:spMkLst>
            <pc:docMk/>
            <pc:sldMk cId="1849852539" sldId="602"/>
            <ac:spMk id="20" creationId="{6B87EBBD-8B59-2AA2-12F6-D24BFCE8AC0C}"/>
          </ac:spMkLst>
        </pc:spChg>
        <pc:spChg chg="add mod">
          <ac:chgData name="신동민(Shin, Dong-Min)" userId="cac0ec8f-f143-442f-9339-1b1c28aa2ad9" providerId="ADAL" clId="{EA6999EC-18A2-43D0-ABEB-EF0D4C313D17}" dt="2025-10-22T11:22:35.104" v="20898" actId="14100"/>
          <ac:spMkLst>
            <pc:docMk/>
            <pc:sldMk cId="1849852539" sldId="602"/>
            <ac:spMk id="21" creationId="{E717B210-D9D6-A20F-C646-F1022CA1C567}"/>
          </ac:spMkLst>
        </pc:spChg>
        <pc:spChg chg="add mod">
          <ac:chgData name="신동민(Shin, Dong-Min)" userId="cac0ec8f-f143-442f-9339-1b1c28aa2ad9" providerId="ADAL" clId="{EA6999EC-18A2-43D0-ABEB-EF0D4C313D17}" dt="2025-10-22T11:21:48.878" v="20803" actId="1036"/>
          <ac:spMkLst>
            <pc:docMk/>
            <pc:sldMk cId="1849852539" sldId="602"/>
            <ac:spMk id="22" creationId="{8CE89A46-2F4E-13DB-4444-9C2E4A79D8D7}"/>
          </ac:spMkLst>
        </pc:spChg>
        <pc:spChg chg="add mod">
          <ac:chgData name="신동민(Shin, Dong-Min)" userId="cac0ec8f-f143-442f-9339-1b1c28aa2ad9" providerId="ADAL" clId="{EA6999EC-18A2-43D0-ABEB-EF0D4C313D17}" dt="2025-10-22T11:21:59.093" v="20830"/>
          <ac:spMkLst>
            <pc:docMk/>
            <pc:sldMk cId="1849852539" sldId="602"/>
            <ac:spMk id="23" creationId="{58CFE0F0-56E0-1296-FCFF-97276D313F2A}"/>
          </ac:spMkLst>
        </pc:spChg>
        <pc:spChg chg="add mod">
          <ac:chgData name="신동민(Shin, Dong-Min)" userId="cac0ec8f-f143-442f-9339-1b1c28aa2ad9" providerId="ADAL" clId="{EA6999EC-18A2-43D0-ABEB-EF0D4C313D17}" dt="2025-10-22T11:22:41.294" v="20903" actId="1038"/>
          <ac:spMkLst>
            <pc:docMk/>
            <pc:sldMk cId="1849852539" sldId="602"/>
            <ac:spMk id="24" creationId="{F985813B-6408-8552-C67A-ECE26CBB9941}"/>
          </ac:spMkLst>
        </pc:spChg>
        <pc:graphicFrameChg chg="mod modGraphic">
          <ac:chgData name="신동민(Shin, Dong-Min)" userId="cac0ec8f-f143-442f-9339-1b1c28aa2ad9" providerId="ADAL" clId="{EA6999EC-18A2-43D0-ABEB-EF0D4C313D17}" dt="2025-10-22T17:59:18.650" v="24457"/>
          <ac:graphicFrameMkLst>
            <pc:docMk/>
            <pc:sldMk cId="1849852539" sldId="602"/>
            <ac:graphicFrameMk id="17" creationId="{81BF973F-542B-0C08-FC37-A83DFD9C7F63}"/>
          </ac:graphicFrameMkLst>
        </pc:graphicFrameChg>
        <pc:picChg chg="add mod ord">
          <ac:chgData name="신동민(Shin, Dong-Min)" userId="cac0ec8f-f143-442f-9339-1b1c28aa2ad9" providerId="ADAL" clId="{EA6999EC-18A2-43D0-ABEB-EF0D4C313D17}" dt="2025-10-22T11:21:26.997" v="20779" actId="14100"/>
          <ac:picMkLst>
            <pc:docMk/>
            <pc:sldMk cId="1849852539" sldId="602"/>
            <ac:picMk id="15" creationId="{88BEF00C-8024-758D-4313-5313A31F99DC}"/>
          </ac:picMkLst>
        </pc:picChg>
        <pc:picChg chg="add mod">
          <ac:chgData name="신동민(Shin, Dong-Min)" userId="cac0ec8f-f143-442f-9339-1b1c28aa2ad9" providerId="ADAL" clId="{EA6999EC-18A2-43D0-ABEB-EF0D4C313D17}" dt="2025-10-22T11:20:06.782" v="20744" actId="554"/>
          <ac:picMkLst>
            <pc:docMk/>
            <pc:sldMk cId="1849852539" sldId="602"/>
            <ac:picMk id="18" creationId="{A05AD42E-2F95-59A4-AE36-21B5B31725E6}"/>
          </ac:picMkLst>
        </pc:picChg>
        <pc:picChg chg="mod">
          <ac:chgData name="신동민(Shin, Dong-Min)" userId="cac0ec8f-f143-442f-9339-1b1c28aa2ad9" providerId="ADAL" clId="{EA6999EC-18A2-43D0-ABEB-EF0D4C313D17}" dt="2025-10-22T11:18:07.189" v="20709" actId="108"/>
          <ac:picMkLst>
            <pc:docMk/>
            <pc:sldMk cId="1849852539" sldId="602"/>
            <ac:picMk id="56" creationId="{50E208B4-7032-7806-A779-4A50C6060352}"/>
          </ac:picMkLst>
        </pc:picChg>
      </pc:sldChg>
      <pc:sldChg chg="delSp add del mod modShow">
        <pc:chgData name="신동민(Shin, Dong-Min)" userId="cac0ec8f-f143-442f-9339-1b1c28aa2ad9" providerId="ADAL" clId="{EA6999EC-18A2-43D0-ABEB-EF0D4C313D17}" dt="2025-10-22T17:39:54.096" v="24408" actId="47"/>
        <pc:sldMkLst>
          <pc:docMk/>
          <pc:sldMk cId="2347681671" sldId="603"/>
        </pc:sldMkLst>
      </pc:sldChg>
      <pc:sldChg chg="add del mod modShow">
        <pc:chgData name="신동민(Shin, Dong-Min)" userId="cac0ec8f-f143-442f-9339-1b1c28aa2ad9" providerId="ADAL" clId="{EA6999EC-18A2-43D0-ABEB-EF0D4C313D17}" dt="2025-10-22T17:39:57.280" v="24409" actId="47"/>
        <pc:sldMkLst>
          <pc:docMk/>
          <pc:sldMk cId="1936394489" sldId="604"/>
        </pc:sldMkLst>
      </pc:sldChg>
      <pc:sldChg chg="add del mod modShow">
        <pc:chgData name="신동민(Shin, Dong-Min)" userId="cac0ec8f-f143-442f-9339-1b1c28aa2ad9" providerId="ADAL" clId="{EA6999EC-18A2-43D0-ABEB-EF0D4C313D17}" dt="2025-10-22T17:39:58.936" v="24410" actId="47"/>
        <pc:sldMkLst>
          <pc:docMk/>
          <pc:sldMk cId="2288293031" sldId="605"/>
        </pc:sldMkLst>
      </pc:sldChg>
      <pc:sldChg chg="add del mod ord modShow">
        <pc:chgData name="신동민(Shin, Dong-Min)" userId="cac0ec8f-f143-442f-9339-1b1c28aa2ad9" providerId="ADAL" clId="{EA6999EC-18A2-43D0-ABEB-EF0D4C313D17}" dt="2025-10-23T09:46:59.795" v="25210" actId="47"/>
        <pc:sldMkLst>
          <pc:docMk/>
          <pc:sldMk cId="4009143772" sldId="605"/>
        </pc:sldMkLst>
      </pc:sldChg>
      <pc:sldChg chg="delSp add del mod modShow">
        <pc:chgData name="신동민(Shin, Dong-Min)" userId="cac0ec8f-f143-442f-9339-1b1c28aa2ad9" providerId="ADAL" clId="{EA6999EC-18A2-43D0-ABEB-EF0D4C313D17}" dt="2025-10-22T17:40:05.309" v="24411" actId="47"/>
        <pc:sldMkLst>
          <pc:docMk/>
          <pc:sldMk cId="2568637771" sldId="606"/>
        </pc:sldMkLst>
      </pc:sldChg>
      <pc:sldChg chg="add del mod modShow">
        <pc:chgData name="신동민(Shin, Dong-Min)" userId="cac0ec8f-f143-442f-9339-1b1c28aa2ad9" providerId="ADAL" clId="{EA6999EC-18A2-43D0-ABEB-EF0D4C313D17}" dt="2025-10-22T15:25:23.347" v="21888" actId="47"/>
        <pc:sldMkLst>
          <pc:docMk/>
          <pc:sldMk cId="3252401351" sldId="606"/>
        </pc:sldMkLst>
      </pc:sldChg>
      <pc:sldChg chg="modSp add del mod modShow">
        <pc:chgData name="신동민(Shin, Dong-Min)" userId="cac0ec8f-f143-442f-9339-1b1c28aa2ad9" providerId="ADAL" clId="{EA6999EC-18A2-43D0-ABEB-EF0D4C313D17}" dt="2025-10-22T17:40:07.126" v="24412" actId="47"/>
        <pc:sldMkLst>
          <pc:docMk/>
          <pc:sldMk cId="1558200339" sldId="607"/>
        </pc:sldMkLst>
      </pc:sldChg>
      <pc:sldChg chg="add del mod modShow">
        <pc:chgData name="신동민(Shin, Dong-Min)" userId="cac0ec8f-f143-442f-9339-1b1c28aa2ad9" providerId="ADAL" clId="{EA6999EC-18A2-43D0-ABEB-EF0D4C313D17}" dt="2025-10-22T17:40:08.877" v="24413" actId="47"/>
        <pc:sldMkLst>
          <pc:docMk/>
          <pc:sldMk cId="2652626075" sldId="608"/>
        </pc:sldMkLst>
      </pc:sldChg>
      <pc:sldChg chg="add del mod modShow">
        <pc:chgData name="신동민(Shin, Dong-Min)" userId="cac0ec8f-f143-442f-9339-1b1c28aa2ad9" providerId="ADAL" clId="{EA6999EC-18A2-43D0-ABEB-EF0D4C313D17}" dt="2025-10-22T17:40:11.462" v="24414" actId="47"/>
        <pc:sldMkLst>
          <pc:docMk/>
          <pc:sldMk cId="654734641" sldId="609"/>
        </pc:sldMkLst>
      </pc:sldChg>
      <pc:sldChg chg="add del mod modShow">
        <pc:chgData name="신동민(Shin, Dong-Min)" userId="cac0ec8f-f143-442f-9339-1b1c28aa2ad9" providerId="ADAL" clId="{EA6999EC-18A2-43D0-ABEB-EF0D4C313D17}" dt="2025-10-22T17:40:14.509" v="24415" actId="47"/>
        <pc:sldMkLst>
          <pc:docMk/>
          <pc:sldMk cId="4061569431" sldId="610"/>
        </pc:sldMkLst>
      </pc:sldChg>
      <pc:sldChg chg="add del mod modShow">
        <pc:chgData name="신동민(Shin, Dong-Min)" userId="cac0ec8f-f143-442f-9339-1b1c28aa2ad9" providerId="ADAL" clId="{EA6999EC-18A2-43D0-ABEB-EF0D4C313D17}" dt="2025-10-22T17:40:16.149" v="24416" actId="47"/>
        <pc:sldMkLst>
          <pc:docMk/>
          <pc:sldMk cId="3470791186" sldId="611"/>
        </pc:sldMkLst>
      </pc:sldChg>
      <pc:sldChg chg="addSp delSp modSp add del mod ord modShow">
        <pc:chgData name="신동민(Shin, Dong-Min)" userId="cac0ec8f-f143-442f-9339-1b1c28aa2ad9" providerId="ADAL" clId="{EA6999EC-18A2-43D0-ABEB-EF0D4C313D17}" dt="2025-10-22T17:40:17.573" v="24417" actId="47"/>
        <pc:sldMkLst>
          <pc:docMk/>
          <pc:sldMk cId="256672060" sldId="612"/>
        </pc:sldMkLst>
      </pc:sldChg>
      <pc:sldChg chg="addSp delSp modSp add mod">
        <pc:chgData name="신동민(Shin, Dong-Min)" userId="cac0ec8f-f143-442f-9339-1b1c28aa2ad9" providerId="ADAL" clId="{EA6999EC-18A2-43D0-ABEB-EF0D4C313D17}" dt="2025-10-23T08:51:04.049" v="24906" actId="20577"/>
        <pc:sldMkLst>
          <pc:docMk/>
          <pc:sldMk cId="3000572813" sldId="613"/>
        </pc:sldMkLst>
        <pc:spChg chg="mod">
          <ac:chgData name="신동민(Shin, Dong-Min)" userId="cac0ec8f-f143-442f-9339-1b1c28aa2ad9" providerId="ADAL" clId="{EA6999EC-18A2-43D0-ABEB-EF0D4C313D17}" dt="2025-10-22T15:50:46.126" v="22577" actId="207"/>
          <ac:spMkLst>
            <pc:docMk/>
            <pc:sldMk cId="3000572813" sldId="613"/>
            <ac:spMk id="5" creationId="{9A5C4D6B-9FF0-842E-08CB-402B732B190D}"/>
          </ac:spMkLst>
        </pc:spChg>
        <pc:spChg chg="mod">
          <ac:chgData name="신동민(Shin, Dong-Min)" userId="cac0ec8f-f143-442f-9339-1b1c28aa2ad9" providerId="ADAL" clId="{EA6999EC-18A2-43D0-ABEB-EF0D4C313D17}" dt="2025-10-23T08:50:55.182" v="24905" actId="20577"/>
          <ac:spMkLst>
            <pc:docMk/>
            <pc:sldMk cId="3000572813" sldId="613"/>
            <ac:spMk id="6" creationId="{832C728B-489A-9AC1-DA69-02DFB2C53409}"/>
          </ac:spMkLst>
        </pc:spChg>
        <pc:spChg chg="mod">
          <ac:chgData name="신동민(Shin, Dong-Min)" userId="cac0ec8f-f143-442f-9339-1b1c28aa2ad9" providerId="ADAL" clId="{EA6999EC-18A2-43D0-ABEB-EF0D4C313D17}" dt="2025-10-22T15:51:07.354" v="22665" actId="1038"/>
          <ac:spMkLst>
            <pc:docMk/>
            <pc:sldMk cId="3000572813" sldId="613"/>
            <ac:spMk id="13" creationId="{AE5D0883-8FDB-62E9-4B1A-369E96EEFD25}"/>
          </ac:spMkLst>
        </pc:spChg>
        <pc:spChg chg="mod">
          <ac:chgData name="신동민(Shin, Dong-Min)" userId="cac0ec8f-f143-442f-9339-1b1c28aa2ad9" providerId="ADAL" clId="{EA6999EC-18A2-43D0-ABEB-EF0D4C313D17}" dt="2025-10-22T15:51:14.133" v="22667" actId="1076"/>
          <ac:spMkLst>
            <pc:docMk/>
            <pc:sldMk cId="3000572813" sldId="613"/>
            <ac:spMk id="19" creationId="{ACC78BDA-F09D-9C6A-70FD-79E005B8F8FF}"/>
          </ac:spMkLst>
        </pc:spChg>
        <pc:graphicFrameChg chg="modGraphic">
          <ac:chgData name="신동민(Shin, Dong-Min)" userId="cac0ec8f-f143-442f-9339-1b1c28aa2ad9" providerId="ADAL" clId="{EA6999EC-18A2-43D0-ABEB-EF0D4C313D17}" dt="2025-10-23T08:51:04.049" v="24906" actId="20577"/>
          <ac:graphicFrameMkLst>
            <pc:docMk/>
            <pc:sldMk cId="3000572813" sldId="613"/>
            <ac:graphicFrameMk id="17" creationId="{AA27D9EF-0E83-D260-1E3A-8095C5661D80}"/>
          </ac:graphicFrameMkLst>
        </pc:graphicFrameChg>
        <pc:picChg chg="add mod ord">
          <ac:chgData name="신동민(Shin, Dong-Min)" userId="cac0ec8f-f143-442f-9339-1b1c28aa2ad9" providerId="ADAL" clId="{EA6999EC-18A2-43D0-ABEB-EF0D4C313D17}" dt="2025-10-22T15:51:28.799" v="22668" actId="108"/>
          <ac:picMkLst>
            <pc:docMk/>
            <pc:sldMk cId="3000572813" sldId="613"/>
            <ac:picMk id="14" creationId="{DA721CFF-D3BE-635D-BE0F-D2CD7DCBE643}"/>
          </ac:picMkLst>
        </pc:picChg>
        <pc:cxnChg chg="mod">
          <ac:chgData name="신동민(Shin, Dong-Min)" userId="cac0ec8f-f143-442f-9339-1b1c28aa2ad9" providerId="ADAL" clId="{EA6999EC-18A2-43D0-ABEB-EF0D4C313D17}" dt="2025-10-22T15:51:11.104" v="22666" actId="14100"/>
          <ac:cxnSpMkLst>
            <pc:docMk/>
            <pc:sldMk cId="3000572813" sldId="613"/>
            <ac:cxnSpMk id="10" creationId="{76164F49-2C2A-1F2B-6B28-04177FB1F026}"/>
          </ac:cxnSpMkLst>
        </pc:cxnChg>
      </pc:sldChg>
      <pc:sldChg chg="add del mod modShow">
        <pc:chgData name="신동민(Shin, Dong-Min)" userId="cac0ec8f-f143-442f-9339-1b1c28aa2ad9" providerId="ADAL" clId="{EA6999EC-18A2-43D0-ABEB-EF0D4C313D17}" dt="2025-10-22T17:40:23.831" v="24419" actId="47"/>
        <pc:sldMkLst>
          <pc:docMk/>
          <pc:sldMk cId="1964021203" sldId="614"/>
        </pc:sldMkLst>
      </pc:sldChg>
      <pc:sldChg chg="add del mod modShow">
        <pc:chgData name="신동민(Shin, Dong-Min)" userId="cac0ec8f-f143-442f-9339-1b1c28aa2ad9" providerId="ADAL" clId="{EA6999EC-18A2-43D0-ABEB-EF0D4C313D17}" dt="2025-10-22T17:40:24.917" v="24420" actId="47"/>
        <pc:sldMkLst>
          <pc:docMk/>
          <pc:sldMk cId="2101561494" sldId="615"/>
        </pc:sldMkLst>
      </pc:sldChg>
      <pc:sldChg chg="addSp delSp modSp add del mod modShow">
        <pc:chgData name="신동민(Shin, Dong-Min)" userId="cac0ec8f-f143-442f-9339-1b1c28aa2ad9" providerId="ADAL" clId="{EA6999EC-18A2-43D0-ABEB-EF0D4C313D17}" dt="2025-10-22T17:40:26.147" v="24421" actId="47"/>
        <pc:sldMkLst>
          <pc:docMk/>
          <pc:sldMk cId="1531838290" sldId="616"/>
        </pc:sldMkLst>
      </pc:sldChg>
      <pc:sldChg chg="add del mod modShow">
        <pc:chgData name="신동민(Shin, Dong-Min)" userId="cac0ec8f-f143-442f-9339-1b1c28aa2ad9" providerId="ADAL" clId="{EA6999EC-18A2-43D0-ABEB-EF0D4C313D17}" dt="2025-10-22T17:40:27.401" v="24422" actId="47"/>
        <pc:sldMkLst>
          <pc:docMk/>
          <pc:sldMk cId="447598943" sldId="617"/>
        </pc:sldMkLst>
      </pc:sldChg>
      <pc:sldChg chg="add del mod modShow">
        <pc:chgData name="신동민(Shin, Dong-Min)" userId="cac0ec8f-f143-442f-9339-1b1c28aa2ad9" providerId="ADAL" clId="{EA6999EC-18A2-43D0-ABEB-EF0D4C313D17}" dt="2025-10-22T17:40:28.564" v="24423" actId="47"/>
        <pc:sldMkLst>
          <pc:docMk/>
          <pc:sldMk cId="381107890" sldId="618"/>
        </pc:sldMkLst>
      </pc:sldChg>
      <pc:sldChg chg="add del mod modShow">
        <pc:chgData name="신동민(Shin, Dong-Min)" userId="cac0ec8f-f143-442f-9339-1b1c28aa2ad9" providerId="ADAL" clId="{EA6999EC-18A2-43D0-ABEB-EF0D4C313D17}" dt="2025-10-22T17:40:30.498" v="24424" actId="47"/>
        <pc:sldMkLst>
          <pc:docMk/>
          <pc:sldMk cId="240898761" sldId="619"/>
        </pc:sldMkLst>
      </pc:sldChg>
      <pc:sldChg chg="add del mod modShow">
        <pc:chgData name="신동민(Shin, Dong-Min)" userId="cac0ec8f-f143-442f-9339-1b1c28aa2ad9" providerId="ADAL" clId="{EA6999EC-18A2-43D0-ABEB-EF0D4C313D17}" dt="2025-10-22T17:40:31.994" v="24425" actId="47"/>
        <pc:sldMkLst>
          <pc:docMk/>
          <pc:sldMk cId="1713503856" sldId="620"/>
        </pc:sldMkLst>
      </pc:sldChg>
      <pc:sldChg chg="add del mod modShow">
        <pc:chgData name="신동민(Shin, Dong-Min)" userId="cac0ec8f-f143-442f-9339-1b1c28aa2ad9" providerId="ADAL" clId="{EA6999EC-18A2-43D0-ABEB-EF0D4C313D17}" dt="2025-10-22T17:40:33.499" v="24426" actId="47"/>
        <pc:sldMkLst>
          <pc:docMk/>
          <pc:sldMk cId="3506765983" sldId="621"/>
        </pc:sldMkLst>
      </pc:sldChg>
      <pc:sldChg chg="add del mod modShow">
        <pc:chgData name="신동민(Shin, Dong-Min)" userId="cac0ec8f-f143-442f-9339-1b1c28aa2ad9" providerId="ADAL" clId="{EA6999EC-18A2-43D0-ABEB-EF0D4C313D17}" dt="2025-10-22T17:40:34.867" v="24427" actId="47"/>
        <pc:sldMkLst>
          <pc:docMk/>
          <pc:sldMk cId="2219244676" sldId="622"/>
        </pc:sldMkLst>
      </pc:sldChg>
      <pc:sldChg chg="addSp delSp modSp add del mod modShow">
        <pc:chgData name="신동민(Shin, Dong-Min)" userId="cac0ec8f-f143-442f-9339-1b1c28aa2ad9" providerId="ADAL" clId="{EA6999EC-18A2-43D0-ABEB-EF0D4C313D17}" dt="2025-10-22T17:40:36.754" v="24428" actId="47"/>
        <pc:sldMkLst>
          <pc:docMk/>
          <pc:sldMk cId="958123426" sldId="623"/>
        </pc:sldMkLst>
      </pc:sldChg>
      <pc:sldChg chg="add del mod modShow">
        <pc:chgData name="신동민(Shin, Dong-Min)" userId="cac0ec8f-f143-442f-9339-1b1c28aa2ad9" providerId="ADAL" clId="{EA6999EC-18A2-43D0-ABEB-EF0D4C313D17}" dt="2025-10-22T17:40:38.583" v="24429" actId="47"/>
        <pc:sldMkLst>
          <pc:docMk/>
          <pc:sldMk cId="1453876763" sldId="624"/>
        </pc:sldMkLst>
      </pc:sldChg>
      <pc:sldChg chg="add del mod modShow">
        <pc:chgData name="신동민(Shin, Dong-Min)" userId="cac0ec8f-f143-442f-9339-1b1c28aa2ad9" providerId="ADAL" clId="{EA6999EC-18A2-43D0-ABEB-EF0D4C313D17}" dt="2025-10-22T17:40:40.110" v="24430" actId="47"/>
        <pc:sldMkLst>
          <pc:docMk/>
          <pc:sldMk cId="1456177653" sldId="625"/>
        </pc:sldMkLst>
      </pc:sldChg>
      <pc:sldChg chg="addSp delSp modSp add del mod modShow">
        <pc:chgData name="신동민(Shin, Dong-Min)" userId="cac0ec8f-f143-442f-9339-1b1c28aa2ad9" providerId="ADAL" clId="{EA6999EC-18A2-43D0-ABEB-EF0D4C313D17}" dt="2025-10-22T17:40:41.849" v="24431" actId="47"/>
        <pc:sldMkLst>
          <pc:docMk/>
          <pc:sldMk cId="3914840933" sldId="626"/>
        </pc:sldMkLst>
      </pc:sldChg>
      <pc:sldChg chg="add del mod modShow">
        <pc:chgData name="신동민(Shin, Dong-Min)" userId="cac0ec8f-f143-442f-9339-1b1c28aa2ad9" providerId="ADAL" clId="{EA6999EC-18A2-43D0-ABEB-EF0D4C313D17}" dt="2025-10-22T17:40:43.203" v="24432" actId="47"/>
        <pc:sldMkLst>
          <pc:docMk/>
          <pc:sldMk cId="501449549" sldId="627"/>
        </pc:sldMkLst>
      </pc:sldChg>
      <pc:sldChg chg="addSp delSp modSp add del mod modShow">
        <pc:chgData name="신동민(Shin, Dong-Min)" userId="cac0ec8f-f143-442f-9339-1b1c28aa2ad9" providerId="ADAL" clId="{EA6999EC-18A2-43D0-ABEB-EF0D4C313D17}" dt="2025-10-22T17:40:44.585" v="24433" actId="47"/>
        <pc:sldMkLst>
          <pc:docMk/>
          <pc:sldMk cId="134541249" sldId="628"/>
        </pc:sldMkLst>
      </pc:sldChg>
      <pc:sldChg chg="add del mod modShow">
        <pc:chgData name="신동민(Shin, Dong-Min)" userId="cac0ec8f-f143-442f-9339-1b1c28aa2ad9" providerId="ADAL" clId="{EA6999EC-18A2-43D0-ABEB-EF0D4C313D17}" dt="2025-10-22T17:40:45.874" v="24434" actId="47"/>
        <pc:sldMkLst>
          <pc:docMk/>
          <pc:sldMk cId="3803868385" sldId="629"/>
        </pc:sldMkLst>
      </pc:sldChg>
      <pc:sldChg chg="modSp add del mod modShow">
        <pc:chgData name="신동민(Shin, Dong-Min)" userId="cac0ec8f-f143-442f-9339-1b1c28aa2ad9" providerId="ADAL" clId="{EA6999EC-18A2-43D0-ABEB-EF0D4C313D17}" dt="2025-10-22T17:40:47.356" v="24435" actId="47"/>
        <pc:sldMkLst>
          <pc:docMk/>
          <pc:sldMk cId="797283553" sldId="630"/>
        </pc:sldMkLst>
      </pc:sldChg>
      <pc:sldChg chg="add del mod modShow">
        <pc:chgData name="신동민(Shin, Dong-Min)" userId="cac0ec8f-f143-442f-9339-1b1c28aa2ad9" providerId="ADAL" clId="{EA6999EC-18A2-43D0-ABEB-EF0D4C313D17}" dt="2025-10-22T17:40:48.684" v="24436" actId="47"/>
        <pc:sldMkLst>
          <pc:docMk/>
          <pc:sldMk cId="3216678974" sldId="631"/>
        </pc:sldMkLst>
      </pc:sldChg>
      <pc:sldChg chg="delSp modSp add del mod modShow">
        <pc:chgData name="신동민(Shin, Dong-Min)" userId="cac0ec8f-f143-442f-9339-1b1c28aa2ad9" providerId="ADAL" clId="{EA6999EC-18A2-43D0-ABEB-EF0D4C313D17}" dt="2025-10-22T17:40:49.828" v="24437" actId="47"/>
        <pc:sldMkLst>
          <pc:docMk/>
          <pc:sldMk cId="1241013150" sldId="632"/>
        </pc:sldMkLst>
      </pc:sldChg>
      <pc:sldChg chg="add del mod modShow">
        <pc:chgData name="신동민(Shin, Dong-Min)" userId="cac0ec8f-f143-442f-9339-1b1c28aa2ad9" providerId="ADAL" clId="{EA6999EC-18A2-43D0-ABEB-EF0D4C313D17}" dt="2025-10-22T17:40:50.913" v="24438" actId="47"/>
        <pc:sldMkLst>
          <pc:docMk/>
          <pc:sldMk cId="1984992577" sldId="633"/>
        </pc:sldMkLst>
      </pc:sldChg>
      <pc:sldChg chg="addSp delSp modSp add del mod modShow">
        <pc:chgData name="신동민(Shin, Dong-Min)" userId="cac0ec8f-f143-442f-9339-1b1c28aa2ad9" providerId="ADAL" clId="{EA6999EC-18A2-43D0-ABEB-EF0D4C313D17}" dt="2025-10-22T17:40:52.021" v="24439" actId="47"/>
        <pc:sldMkLst>
          <pc:docMk/>
          <pc:sldMk cId="3675180646" sldId="634"/>
        </pc:sldMkLst>
      </pc:sldChg>
      <pc:sldChg chg="add del mod modShow">
        <pc:chgData name="신동민(Shin, Dong-Min)" userId="cac0ec8f-f143-442f-9339-1b1c28aa2ad9" providerId="ADAL" clId="{EA6999EC-18A2-43D0-ABEB-EF0D4C313D17}" dt="2025-10-22T17:40:53.202" v="24440" actId="47"/>
        <pc:sldMkLst>
          <pc:docMk/>
          <pc:sldMk cId="266011984" sldId="635"/>
        </pc:sldMkLst>
      </pc:sldChg>
      <pc:sldChg chg="add del mod modShow">
        <pc:chgData name="신동민(Shin, Dong-Min)" userId="cac0ec8f-f143-442f-9339-1b1c28aa2ad9" providerId="ADAL" clId="{EA6999EC-18A2-43D0-ABEB-EF0D4C313D17}" dt="2025-10-22T17:40:54.470" v="24441" actId="47"/>
        <pc:sldMkLst>
          <pc:docMk/>
          <pc:sldMk cId="1432794543" sldId="636"/>
        </pc:sldMkLst>
      </pc:sldChg>
      <pc:sldChg chg="add del mod modShow">
        <pc:chgData name="신동민(Shin, Dong-Min)" userId="cac0ec8f-f143-442f-9339-1b1c28aa2ad9" providerId="ADAL" clId="{EA6999EC-18A2-43D0-ABEB-EF0D4C313D17}" dt="2025-10-22T17:40:55.859" v="24442" actId="47"/>
        <pc:sldMkLst>
          <pc:docMk/>
          <pc:sldMk cId="1966832447" sldId="637"/>
        </pc:sldMkLst>
      </pc:sldChg>
      <pc:sldChg chg="add del mod modShow">
        <pc:chgData name="신동민(Shin, Dong-Min)" userId="cac0ec8f-f143-442f-9339-1b1c28aa2ad9" providerId="ADAL" clId="{EA6999EC-18A2-43D0-ABEB-EF0D4C313D17}" dt="2025-10-22T17:40:57.196" v="24443" actId="47"/>
        <pc:sldMkLst>
          <pc:docMk/>
          <pc:sldMk cId="2378313908" sldId="638"/>
        </pc:sldMkLst>
      </pc:sldChg>
      <pc:sldChg chg="delSp modSp add del mod modShow">
        <pc:chgData name="신동민(Shin, Dong-Min)" userId="cac0ec8f-f143-442f-9339-1b1c28aa2ad9" providerId="ADAL" clId="{EA6999EC-18A2-43D0-ABEB-EF0D4C313D17}" dt="2025-10-22T17:40:59.608" v="24444" actId="47"/>
        <pc:sldMkLst>
          <pc:docMk/>
          <pc:sldMk cId="3574282682" sldId="639"/>
        </pc:sldMkLst>
      </pc:sldChg>
      <pc:sldChg chg="addSp delSp modSp add mod modShow">
        <pc:chgData name="신동민(Shin, Dong-Min)" userId="cac0ec8f-f143-442f-9339-1b1c28aa2ad9" providerId="ADAL" clId="{EA6999EC-18A2-43D0-ABEB-EF0D4C313D17}" dt="2025-10-22T17:21:10.072" v="24169" actId="1035"/>
        <pc:sldMkLst>
          <pc:docMk/>
          <pc:sldMk cId="4200883445" sldId="640"/>
        </pc:sldMkLst>
        <pc:spChg chg="add mod">
          <ac:chgData name="신동민(Shin, Dong-Min)" userId="cac0ec8f-f143-442f-9339-1b1c28aa2ad9" providerId="ADAL" clId="{EA6999EC-18A2-43D0-ABEB-EF0D4C313D17}" dt="2025-10-22T17:19:40.709" v="24142" actId="1076"/>
          <ac:spMkLst>
            <pc:docMk/>
            <pc:sldMk cId="4200883445" sldId="640"/>
            <ac:spMk id="19" creationId="{0E8498BE-80B4-88DF-D976-0B2902293B99}"/>
          </ac:spMkLst>
        </pc:spChg>
        <pc:spChg chg="add mod">
          <ac:chgData name="신동민(Shin, Dong-Min)" userId="cac0ec8f-f143-442f-9339-1b1c28aa2ad9" providerId="ADAL" clId="{EA6999EC-18A2-43D0-ABEB-EF0D4C313D17}" dt="2025-10-22T17:19:40.709" v="24142" actId="1076"/>
          <ac:spMkLst>
            <pc:docMk/>
            <pc:sldMk cId="4200883445" sldId="640"/>
            <ac:spMk id="20" creationId="{BE4404DA-0234-A630-8D65-B34725D00DC4}"/>
          </ac:spMkLst>
        </pc:spChg>
        <pc:spChg chg="add mod">
          <ac:chgData name="신동민(Shin, Dong-Min)" userId="cac0ec8f-f143-442f-9339-1b1c28aa2ad9" providerId="ADAL" clId="{EA6999EC-18A2-43D0-ABEB-EF0D4C313D17}" dt="2025-10-22T17:21:05.467" v="24157" actId="14100"/>
          <ac:spMkLst>
            <pc:docMk/>
            <pc:sldMk cId="4200883445" sldId="640"/>
            <ac:spMk id="26" creationId="{9B7B5932-5B42-39B0-9BBA-AA957D941931}"/>
          </ac:spMkLst>
        </pc:spChg>
        <pc:spChg chg="add mod">
          <ac:chgData name="신동민(Shin, Dong-Min)" userId="cac0ec8f-f143-442f-9339-1b1c28aa2ad9" providerId="ADAL" clId="{EA6999EC-18A2-43D0-ABEB-EF0D4C313D17}" dt="2025-10-22T17:21:10.072" v="24169" actId="1035"/>
          <ac:spMkLst>
            <pc:docMk/>
            <pc:sldMk cId="4200883445" sldId="640"/>
            <ac:spMk id="27" creationId="{DBC7E007-D99E-03C0-507C-178B1C92DA11}"/>
          </ac:spMkLst>
        </pc:spChg>
        <pc:picChg chg="add mod">
          <ac:chgData name="신동민(Shin, Dong-Min)" userId="cac0ec8f-f143-442f-9339-1b1c28aa2ad9" providerId="ADAL" clId="{EA6999EC-18A2-43D0-ABEB-EF0D4C313D17}" dt="2025-10-22T17:20:40.928" v="24149" actId="12788"/>
          <ac:picMkLst>
            <pc:docMk/>
            <pc:sldMk cId="4200883445" sldId="640"/>
            <ac:picMk id="13" creationId="{121200FD-FD7B-C3F2-3A55-BD4938353923}"/>
          </ac:picMkLst>
        </pc:picChg>
        <pc:picChg chg="add mod">
          <ac:chgData name="신동민(Shin, Dong-Min)" userId="cac0ec8f-f143-442f-9339-1b1c28aa2ad9" providerId="ADAL" clId="{EA6999EC-18A2-43D0-ABEB-EF0D4C313D17}" dt="2025-10-22T17:19:31.723" v="24140" actId="1076"/>
          <ac:picMkLst>
            <pc:docMk/>
            <pc:sldMk cId="4200883445" sldId="640"/>
            <ac:picMk id="18" creationId="{77F183C1-E56F-4E89-8DAB-0966C8A1EB14}"/>
          </ac:picMkLst>
        </pc:picChg>
        <pc:picChg chg="add mod">
          <ac:chgData name="신동민(Shin, Dong-Min)" userId="cac0ec8f-f143-442f-9339-1b1c28aa2ad9" providerId="ADAL" clId="{EA6999EC-18A2-43D0-ABEB-EF0D4C313D17}" dt="2025-10-22T17:20:40.928" v="24149" actId="12788"/>
          <ac:picMkLst>
            <pc:docMk/>
            <pc:sldMk cId="4200883445" sldId="640"/>
            <ac:picMk id="22" creationId="{2FE526D3-AD79-AC53-786A-06AF757A6A75}"/>
          </ac:picMkLst>
        </pc:picChg>
        <pc:cxnChg chg="add mod">
          <ac:chgData name="신동민(Shin, Dong-Min)" userId="cac0ec8f-f143-442f-9339-1b1c28aa2ad9" providerId="ADAL" clId="{EA6999EC-18A2-43D0-ABEB-EF0D4C313D17}" dt="2025-10-22T17:20:48.338" v="24152" actId="14100"/>
          <ac:cxnSpMkLst>
            <pc:docMk/>
            <pc:sldMk cId="4200883445" sldId="640"/>
            <ac:cxnSpMk id="23" creationId="{4D3E20E2-3B91-ACDE-9EE5-CF8CF9001C83}"/>
          </ac:cxnSpMkLst>
        </pc:cxnChg>
      </pc:sldChg>
      <pc:sldChg chg="add del mod modShow">
        <pc:chgData name="신동민(Shin, Dong-Min)" userId="cac0ec8f-f143-442f-9339-1b1c28aa2ad9" providerId="ADAL" clId="{EA6999EC-18A2-43D0-ABEB-EF0D4C313D17}" dt="2025-10-22T17:41:15.126" v="24446" actId="47"/>
        <pc:sldMkLst>
          <pc:docMk/>
          <pc:sldMk cId="4248735274" sldId="641"/>
        </pc:sldMkLst>
      </pc:sldChg>
      <pc:sldChg chg="modSp add del mod modShow">
        <pc:chgData name="신동민(Shin, Dong-Min)" userId="cac0ec8f-f143-442f-9339-1b1c28aa2ad9" providerId="ADAL" clId="{EA6999EC-18A2-43D0-ABEB-EF0D4C313D17}" dt="2025-10-22T17:41:17.457" v="24447" actId="47"/>
        <pc:sldMkLst>
          <pc:docMk/>
          <pc:sldMk cId="3509644332" sldId="642"/>
        </pc:sldMkLst>
      </pc:sldChg>
      <pc:sldChg chg="add del mod modShow">
        <pc:chgData name="신동민(Shin, Dong-Min)" userId="cac0ec8f-f143-442f-9339-1b1c28aa2ad9" providerId="ADAL" clId="{EA6999EC-18A2-43D0-ABEB-EF0D4C313D17}" dt="2025-10-22T17:41:18.701" v="24448" actId="47"/>
        <pc:sldMkLst>
          <pc:docMk/>
          <pc:sldMk cId="36267763" sldId="643"/>
        </pc:sldMkLst>
      </pc:sldChg>
      <pc:sldChg chg="addSp delSp modSp add mod ord modShow">
        <pc:chgData name="신동민(Shin, Dong-Min)" userId="cac0ec8f-f143-442f-9339-1b1c28aa2ad9" providerId="ADAL" clId="{EA6999EC-18A2-43D0-ABEB-EF0D4C313D17}" dt="2025-10-22T17:38:32.238" v="24394" actId="14100"/>
        <pc:sldMkLst>
          <pc:docMk/>
          <pc:sldMk cId="2233246615" sldId="644"/>
        </pc:sldMkLst>
        <pc:spChg chg="add mod">
          <ac:chgData name="신동민(Shin, Dong-Min)" userId="cac0ec8f-f143-442f-9339-1b1c28aa2ad9" providerId="ADAL" clId="{EA6999EC-18A2-43D0-ABEB-EF0D4C313D17}" dt="2025-10-22T17:38:32.238" v="24394" actId="14100"/>
          <ac:spMkLst>
            <pc:docMk/>
            <pc:sldMk cId="2233246615" sldId="644"/>
            <ac:spMk id="5" creationId="{740E4DD3-46D0-8798-812B-5A1CA4F05F06}"/>
          </ac:spMkLst>
        </pc:spChg>
        <pc:spChg chg="add mod">
          <ac:chgData name="신동민(Shin, Dong-Min)" userId="cac0ec8f-f143-442f-9339-1b1c28aa2ad9" providerId="ADAL" clId="{EA6999EC-18A2-43D0-ABEB-EF0D4C313D17}" dt="2025-10-22T17:37:59.421" v="24384" actId="1076"/>
          <ac:spMkLst>
            <pc:docMk/>
            <pc:sldMk cId="2233246615" sldId="644"/>
            <ac:spMk id="12" creationId="{9FFC6059-6DA6-7E0B-45E3-6A60D21FC990}"/>
          </ac:spMkLst>
        </pc:spChg>
        <pc:spChg chg="add mod ord">
          <ac:chgData name="신동민(Shin, Dong-Min)" userId="cac0ec8f-f143-442f-9339-1b1c28aa2ad9" providerId="ADAL" clId="{EA6999EC-18A2-43D0-ABEB-EF0D4C313D17}" dt="2025-10-22T17:38:16.563" v="24389" actId="166"/>
          <ac:spMkLst>
            <pc:docMk/>
            <pc:sldMk cId="2233246615" sldId="644"/>
            <ac:spMk id="14" creationId="{DFD6D0A3-759A-7CE2-1198-9762D741C367}"/>
          </ac:spMkLst>
        </pc:spChg>
        <pc:spChg chg="add mod">
          <ac:chgData name="신동민(Shin, Dong-Min)" userId="cac0ec8f-f143-442f-9339-1b1c28aa2ad9" providerId="ADAL" clId="{EA6999EC-18A2-43D0-ABEB-EF0D4C313D17}" dt="2025-10-22T17:38:20.734" v="24392" actId="1036"/>
          <ac:spMkLst>
            <pc:docMk/>
            <pc:sldMk cId="2233246615" sldId="644"/>
            <ac:spMk id="16" creationId="{9A4C823F-6B63-43A3-8340-096E4365E71A}"/>
          </ac:spMkLst>
        </pc:spChg>
        <pc:picChg chg="add mod">
          <ac:chgData name="신동민(Shin, Dong-Min)" userId="cac0ec8f-f143-442f-9339-1b1c28aa2ad9" providerId="ADAL" clId="{EA6999EC-18A2-43D0-ABEB-EF0D4C313D17}" dt="2025-10-22T17:37:46.872" v="24382" actId="108"/>
          <ac:picMkLst>
            <pc:docMk/>
            <pc:sldMk cId="2233246615" sldId="644"/>
            <ac:picMk id="4" creationId="{FF8BED1E-D656-6F79-645D-3848D7EC9705}"/>
          </ac:picMkLst>
        </pc:picChg>
        <pc:picChg chg="add mod">
          <ac:chgData name="신동민(Shin, Dong-Min)" userId="cac0ec8f-f143-442f-9339-1b1c28aa2ad9" providerId="ADAL" clId="{EA6999EC-18A2-43D0-ABEB-EF0D4C313D17}" dt="2025-10-22T17:38:11.387" v="24387" actId="1076"/>
          <ac:picMkLst>
            <pc:docMk/>
            <pc:sldMk cId="2233246615" sldId="644"/>
            <ac:picMk id="18" creationId="{1AF5C360-C138-6B62-A7E3-450AFB9EF84A}"/>
          </ac:picMkLst>
        </pc:picChg>
      </pc:sldChg>
      <pc:sldChg chg="addSp delSp modSp add mod ord">
        <pc:chgData name="신동민(Shin, Dong-Min)" userId="cac0ec8f-f143-442f-9339-1b1c28aa2ad9" providerId="ADAL" clId="{EA6999EC-18A2-43D0-ABEB-EF0D4C313D17}" dt="2025-10-22T17:39:29.697" v="24407" actId="1076"/>
        <pc:sldMkLst>
          <pc:docMk/>
          <pc:sldMk cId="1891584503" sldId="645"/>
        </pc:sldMkLst>
        <pc:spChg chg="add mod">
          <ac:chgData name="신동민(Shin, Dong-Min)" userId="cac0ec8f-f143-442f-9339-1b1c28aa2ad9" providerId="ADAL" clId="{EA6999EC-18A2-43D0-ABEB-EF0D4C313D17}" dt="2025-10-22T17:39:29.697" v="24407" actId="1076"/>
          <ac:spMkLst>
            <pc:docMk/>
            <pc:sldMk cId="1891584503" sldId="645"/>
            <ac:spMk id="9" creationId="{175E5511-8036-166C-02F2-DA2A36EAAA49}"/>
          </ac:spMkLst>
        </pc:spChg>
        <pc:spChg chg="add mod">
          <ac:chgData name="신동민(Shin, Dong-Min)" userId="cac0ec8f-f143-442f-9339-1b1c28aa2ad9" providerId="ADAL" clId="{EA6999EC-18A2-43D0-ABEB-EF0D4C313D17}" dt="2025-10-22T17:39:29.697" v="24407" actId="1076"/>
          <ac:spMkLst>
            <pc:docMk/>
            <pc:sldMk cId="1891584503" sldId="645"/>
            <ac:spMk id="10" creationId="{D047489B-3050-EBB9-487C-3E96D49B0D62}"/>
          </ac:spMkLst>
        </pc:spChg>
        <pc:picChg chg="add mod">
          <ac:chgData name="신동민(Shin, Dong-Min)" userId="cac0ec8f-f143-442f-9339-1b1c28aa2ad9" providerId="ADAL" clId="{EA6999EC-18A2-43D0-ABEB-EF0D4C313D17}" dt="2025-10-22T17:39:11.462" v="24401" actId="14100"/>
          <ac:picMkLst>
            <pc:docMk/>
            <pc:sldMk cId="1891584503" sldId="645"/>
            <ac:picMk id="8" creationId="{07940F2A-60EE-6A84-158B-2B36EB9C1488}"/>
          </ac:picMkLst>
        </pc:picChg>
      </pc:sldChg>
      <pc:sldChg chg="delSp modSp add mod">
        <pc:chgData name="신동민(Shin, Dong-Min)" userId="cac0ec8f-f143-442f-9339-1b1c28aa2ad9" providerId="ADAL" clId="{EA6999EC-18A2-43D0-ABEB-EF0D4C313D17}" dt="2025-10-28T07:30:01.520" v="25288" actId="20577"/>
        <pc:sldMkLst>
          <pc:docMk/>
          <pc:sldMk cId="583435444" sldId="646"/>
        </pc:sldMkLst>
        <pc:spChg chg="mod">
          <ac:chgData name="신동민(Shin, Dong-Min)" userId="cac0ec8f-f143-442f-9339-1b1c28aa2ad9" providerId="ADAL" clId="{EA6999EC-18A2-43D0-ABEB-EF0D4C313D17}" dt="2025-10-23T08:44:49.866" v="24828" actId="20577"/>
          <ac:spMkLst>
            <pc:docMk/>
            <pc:sldMk cId="583435444" sldId="646"/>
            <ac:spMk id="6" creationId="{2AEE9681-F263-0C95-1675-4995CB0310C5}"/>
          </ac:spMkLst>
        </pc:spChg>
        <pc:spChg chg="mod">
          <ac:chgData name="신동민(Shin, Dong-Min)" userId="cac0ec8f-f143-442f-9339-1b1c28aa2ad9" providerId="ADAL" clId="{EA6999EC-18A2-43D0-ABEB-EF0D4C313D17}" dt="2025-10-23T08:44:58.728" v="24832" actId="20577"/>
          <ac:spMkLst>
            <pc:docMk/>
            <pc:sldMk cId="583435444" sldId="646"/>
            <ac:spMk id="11" creationId="{6270B48D-4407-1F9F-0097-8908C46A2903}"/>
          </ac:spMkLst>
        </pc:spChg>
        <pc:spChg chg="mod">
          <ac:chgData name="신동민(Shin, Dong-Min)" userId="cac0ec8f-f143-442f-9339-1b1c28aa2ad9" providerId="ADAL" clId="{EA6999EC-18A2-43D0-ABEB-EF0D4C313D17}" dt="2025-10-23T08:44:57.333" v="24831" actId="20577"/>
          <ac:spMkLst>
            <pc:docMk/>
            <pc:sldMk cId="583435444" sldId="646"/>
            <ac:spMk id="14" creationId="{53A1E30E-5D45-029A-F8A7-1CD934FE93BD}"/>
          </ac:spMkLst>
        </pc:spChg>
        <pc:spChg chg="mod">
          <ac:chgData name="신동민(Shin, Dong-Min)" userId="cac0ec8f-f143-442f-9339-1b1c28aa2ad9" providerId="ADAL" clId="{EA6999EC-18A2-43D0-ABEB-EF0D4C313D17}" dt="2025-10-28T07:30:01.520" v="25288" actId="20577"/>
          <ac:spMkLst>
            <pc:docMk/>
            <pc:sldMk cId="583435444" sldId="646"/>
            <ac:spMk id="33" creationId="{B7568F7A-7886-9047-110B-1416F9B60F2B}"/>
          </ac:spMkLst>
        </pc:spChg>
      </pc:sldChg>
      <pc:sldChg chg="addSp delSp modSp add mod">
        <pc:chgData name="신동민(Shin, Dong-Min)" userId="cac0ec8f-f143-442f-9339-1b1c28aa2ad9" providerId="ADAL" clId="{EA6999EC-18A2-43D0-ABEB-EF0D4C313D17}" dt="2025-10-23T09:03:53.527" v="25047" actId="14100"/>
        <pc:sldMkLst>
          <pc:docMk/>
          <pc:sldMk cId="1161918949" sldId="647"/>
        </pc:sldMkLst>
        <pc:spChg chg="mod">
          <ac:chgData name="신동민(Shin, Dong-Min)" userId="cac0ec8f-f143-442f-9339-1b1c28aa2ad9" providerId="ADAL" clId="{EA6999EC-18A2-43D0-ABEB-EF0D4C313D17}" dt="2025-10-23T09:01:11.971" v="25008" actId="20578"/>
          <ac:spMkLst>
            <pc:docMk/>
            <pc:sldMk cId="1161918949" sldId="647"/>
            <ac:spMk id="6" creationId="{2FA89CAD-E4CA-1D03-BF85-BADE3237001E}"/>
          </ac:spMkLst>
        </pc:spChg>
        <pc:spChg chg="add mod">
          <ac:chgData name="신동민(Shin, Dong-Min)" userId="cac0ec8f-f143-442f-9339-1b1c28aa2ad9" providerId="ADAL" clId="{EA6999EC-18A2-43D0-ABEB-EF0D4C313D17}" dt="2025-10-23T08:58:13.365" v="24975" actId="14100"/>
          <ac:spMkLst>
            <pc:docMk/>
            <pc:sldMk cId="1161918949" sldId="647"/>
            <ac:spMk id="11" creationId="{01A5D99C-FC03-3380-88A2-AE94BD96187D}"/>
          </ac:spMkLst>
        </pc:spChg>
        <pc:spChg chg="add mod">
          <ac:chgData name="신동민(Shin, Dong-Min)" userId="cac0ec8f-f143-442f-9339-1b1c28aa2ad9" providerId="ADAL" clId="{EA6999EC-18A2-43D0-ABEB-EF0D4C313D17}" dt="2025-10-23T08:58:18.356" v="24987" actId="1036"/>
          <ac:spMkLst>
            <pc:docMk/>
            <pc:sldMk cId="1161918949" sldId="647"/>
            <ac:spMk id="13" creationId="{2DD44214-991A-4078-EFDA-47C777900AB5}"/>
          </ac:spMkLst>
        </pc:spChg>
        <pc:spChg chg="mod">
          <ac:chgData name="신동민(Shin, Dong-Min)" userId="cac0ec8f-f143-442f-9339-1b1c28aa2ad9" providerId="ADAL" clId="{EA6999EC-18A2-43D0-ABEB-EF0D4C313D17}" dt="2025-10-23T09:01:39.670" v="25016" actId="20577"/>
          <ac:spMkLst>
            <pc:docMk/>
            <pc:sldMk cId="1161918949" sldId="647"/>
            <ac:spMk id="19" creationId="{67548508-0536-FDCF-641E-E565A40C5F53}"/>
          </ac:spMkLst>
        </pc:spChg>
        <pc:spChg chg="add mod">
          <ac:chgData name="신동민(Shin, Dong-Min)" userId="cac0ec8f-f143-442f-9339-1b1c28aa2ad9" providerId="ADAL" clId="{EA6999EC-18A2-43D0-ABEB-EF0D4C313D17}" dt="2025-10-23T08:57:56.975" v="24971" actId="1076"/>
          <ac:spMkLst>
            <pc:docMk/>
            <pc:sldMk cId="1161918949" sldId="647"/>
            <ac:spMk id="30" creationId="{BA3FD8C8-C09E-1A66-95F0-4C61B04E94EE}"/>
          </ac:spMkLst>
        </pc:spChg>
        <pc:spChg chg="add mod">
          <ac:chgData name="신동민(Shin, Dong-Min)" userId="cac0ec8f-f143-442f-9339-1b1c28aa2ad9" providerId="ADAL" clId="{EA6999EC-18A2-43D0-ABEB-EF0D4C313D17}" dt="2025-10-23T08:57:56.975" v="24971" actId="1076"/>
          <ac:spMkLst>
            <pc:docMk/>
            <pc:sldMk cId="1161918949" sldId="647"/>
            <ac:spMk id="31" creationId="{115254B5-3794-FA19-4407-9F7ED4D33FF6}"/>
          </ac:spMkLst>
        </pc:spChg>
        <pc:spChg chg="add mod">
          <ac:chgData name="신동민(Shin, Dong-Min)" userId="cac0ec8f-f143-442f-9339-1b1c28aa2ad9" providerId="ADAL" clId="{EA6999EC-18A2-43D0-ABEB-EF0D4C313D17}" dt="2025-10-23T08:58:30.908" v="24990" actId="1076"/>
          <ac:spMkLst>
            <pc:docMk/>
            <pc:sldMk cId="1161918949" sldId="647"/>
            <ac:spMk id="36" creationId="{B9159289-B525-859E-F81E-BD5908E18DF9}"/>
          </ac:spMkLst>
        </pc:spChg>
        <pc:spChg chg="add mod">
          <ac:chgData name="신동민(Shin, Dong-Min)" userId="cac0ec8f-f143-442f-9339-1b1c28aa2ad9" providerId="ADAL" clId="{EA6999EC-18A2-43D0-ABEB-EF0D4C313D17}" dt="2025-10-23T08:58:30.908" v="24990" actId="1076"/>
          <ac:spMkLst>
            <pc:docMk/>
            <pc:sldMk cId="1161918949" sldId="647"/>
            <ac:spMk id="37" creationId="{E60E7ABF-AAE7-8BE7-B103-5643664D86DA}"/>
          </ac:spMkLst>
        </pc:spChg>
        <pc:spChg chg="add mod">
          <ac:chgData name="신동민(Shin, Dong-Min)" userId="cac0ec8f-f143-442f-9339-1b1c28aa2ad9" providerId="ADAL" clId="{EA6999EC-18A2-43D0-ABEB-EF0D4C313D17}" dt="2025-10-23T09:03:12.394" v="25045" actId="20577"/>
          <ac:spMkLst>
            <pc:docMk/>
            <pc:sldMk cId="1161918949" sldId="647"/>
            <ac:spMk id="38" creationId="{B789D278-FEBA-EECD-65DD-AC4816756E6B}"/>
          </ac:spMkLst>
        </pc:spChg>
        <pc:grpChg chg="mod">
          <ac:chgData name="신동민(Shin, Dong-Min)" userId="cac0ec8f-f143-442f-9339-1b1c28aa2ad9" providerId="ADAL" clId="{EA6999EC-18A2-43D0-ABEB-EF0D4C313D17}" dt="2025-10-23T09:01:44.390" v="25017" actId="1076"/>
          <ac:grpSpMkLst>
            <pc:docMk/>
            <pc:sldMk cId="1161918949" sldId="647"/>
            <ac:grpSpMk id="16" creationId="{1E0D3FE1-BC72-FD2A-D107-39B542BA5B79}"/>
          </ac:grpSpMkLst>
        </pc:grpChg>
        <pc:graphicFrameChg chg="mod modGraphic">
          <ac:chgData name="신동민(Shin, Dong-Min)" userId="cac0ec8f-f143-442f-9339-1b1c28aa2ad9" providerId="ADAL" clId="{EA6999EC-18A2-43D0-ABEB-EF0D4C313D17}" dt="2025-10-23T09:00:21.867" v="24995"/>
          <ac:graphicFrameMkLst>
            <pc:docMk/>
            <pc:sldMk cId="1161918949" sldId="647"/>
            <ac:graphicFrameMk id="17" creationId="{E835C08C-E1AE-4763-2869-D1BBC439C71B}"/>
          </ac:graphicFrameMkLst>
        </pc:graphicFrameChg>
        <pc:picChg chg="add mod">
          <ac:chgData name="신동민(Shin, Dong-Min)" userId="cac0ec8f-f143-442f-9339-1b1c28aa2ad9" providerId="ADAL" clId="{EA6999EC-18A2-43D0-ABEB-EF0D4C313D17}" dt="2025-10-23T08:54:47.951" v="24944" actId="108"/>
          <ac:picMkLst>
            <pc:docMk/>
            <pc:sldMk cId="1161918949" sldId="647"/>
            <ac:picMk id="10" creationId="{E383FD6C-98A8-4F20-6DCA-0B78428E8346}"/>
          </ac:picMkLst>
        </pc:picChg>
        <pc:picChg chg="add mod ord">
          <ac:chgData name="신동민(Shin, Dong-Min)" userId="cac0ec8f-f143-442f-9339-1b1c28aa2ad9" providerId="ADAL" clId="{EA6999EC-18A2-43D0-ABEB-EF0D4C313D17}" dt="2025-10-23T08:56:22.028" v="24958" actId="108"/>
          <ac:picMkLst>
            <pc:docMk/>
            <pc:sldMk cId="1161918949" sldId="647"/>
            <ac:picMk id="21" creationId="{D00D1700-919D-1C87-8BAF-641546C3ADE1}"/>
          </ac:picMkLst>
        </pc:picChg>
        <pc:picChg chg="add mod">
          <ac:chgData name="신동민(Shin, Dong-Min)" userId="cac0ec8f-f143-442f-9339-1b1c28aa2ad9" providerId="ADAL" clId="{EA6999EC-18A2-43D0-ABEB-EF0D4C313D17}" dt="2025-10-23T08:56:48.792" v="24963" actId="1076"/>
          <ac:picMkLst>
            <pc:docMk/>
            <pc:sldMk cId="1161918949" sldId="647"/>
            <ac:picMk id="27" creationId="{1FC012AD-7207-A450-F7ED-3EB17323E10B}"/>
          </ac:picMkLst>
        </pc:picChg>
        <pc:picChg chg="add mod">
          <ac:chgData name="신동민(Shin, Dong-Min)" userId="cac0ec8f-f143-442f-9339-1b1c28aa2ad9" providerId="ADAL" clId="{EA6999EC-18A2-43D0-ABEB-EF0D4C313D17}" dt="2025-10-23T08:57:42.221" v="24969" actId="1076"/>
          <ac:picMkLst>
            <pc:docMk/>
            <pc:sldMk cId="1161918949" sldId="647"/>
            <ac:picMk id="29" creationId="{D8902EFC-0839-48CD-987D-AE53CE534FBD}"/>
          </ac:picMkLst>
        </pc:picChg>
        <pc:cxnChg chg="add del mod">
          <ac:chgData name="신동민(Shin, Dong-Min)" userId="cac0ec8f-f143-442f-9339-1b1c28aa2ad9" providerId="ADAL" clId="{EA6999EC-18A2-43D0-ABEB-EF0D4C313D17}" dt="2025-10-23T09:03:53.527" v="25047" actId="14100"/>
          <ac:cxnSpMkLst>
            <pc:docMk/>
            <pc:sldMk cId="1161918949" sldId="647"/>
            <ac:cxnSpMk id="14" creationId="{77FA70A2-602B-7439-E2A0-A31E5B7E07D9}"/>
          </ac:cxnSpMkLst>
        </pc:cxnChg>
      </pc:sldChg>
      <pc:sldChg chg="addSp delSp modSp add del mod modShow">
        <pc:chgData name="신동민(Shin, Dong-Min)" userId="cac0ec8f-f143-442f-9339-1b1c28aa2ad9" providerId="ADAL" clId="{EA6999EC-18A2-43D0-ABEB-EF0D4C313D17}" dt="2025-10-23T09:03:45.051" v="25046" actId="47"/>
        <pc:sldMkLst>
          <pc:docMk/>
          <pc:sldMk cId="330300780" sldId="648"/>
        </pc:sldMkLst>
      </pc:sldChg>
      <pc:sldChg chg="add del mod modShow">
        <pc:chgData name="신동민(Shin, Dong-Min)" userId="cac0ec8f-f143-442f-9339-1b1c28aa2ad9" providerId="ADAL" clId="{EA6999EC-18A2-43D0-ABEB-EF0D4C313D17}" dt="2025-10-23T09:47:09.487" v="25211" actId="47"/>
        <pc:sldMkLst>
          <pc:docMk/>
          <pc:sldMk cId="3075243187" sldId="648"/>
        </pc:sldMkLst>
      </pc:sldChg>
      <pc:sldChg chg="addSp delSp modSp add mod">
        <pc:chgData name="신동민(Shin, Dong-Min)" userId="cac0ec8f-f143-442f-9339-1b1c28aa2ad9" providerId="ADAL" clId="{EA6999EC-18A2-43D0-ABEB-EF0D4C313D17}" dt="2025-10-23T09:46:51.753" v="25209" actId="1076"/>
        <pc:sldMkLst>
          <pc:docMk/>
          <pc:sldMk cId="1402563392" sldId="649"/>
        </pc:sldMkLst>
        <pc:spChg chg="mod">
          <ac:chgData name="신동민(Shin, Dong-Min)" userId="cac0ec8f-f143-442f-9339-1b1c28aa2ad9" providerId="ADAL" clId="{EA6999EC-18A2-43D0-ABEB-EF0D4C313D17}" dt="2025-10-23T09:45:06.358" v="25135" actId="20577"/>
          <ac:spMkLst>
            <pc:docMk/>
            <pc:sldMk cId="1402563392" sldId="649"/>
            <ac:spMk id="6" creationId="{1FA6E148-834F-B16E-5D4B-8CC5DA0ADE81}"/>
          </ac:spMkLst>
        </pc:spChg>
        <pc:spChg chg="mod">
          <ac:chgData name="신동민(Shin, Dong-Min)" userId="cac0ec8f-f143-442f-9339-1b1c28aa2ad9" providerId="ADAL" clId="{EA6999EC-18A2-43D0-ABEB-EF0D4C313D17}" dt="2025-10-23T09:43:52.182" v="25106" actId="20577"/>
          <ac:spMkLst>
            <pc:docMk/>
            <pc:sldMk cId="1402563392" sldId="649"/>
            <ac:spMk id="11" creationId="{1C486981-C2EB-F3DC-9D0F-75AA8D001379}"/>
          </ac:spMkLst>
        </pc:spChg>
        <pc:spChg chg="add mod">
          <ac:chgData name="신동민(Shin, Dong-Min)" userId="cac0ec8f-f143-442f-9339-1b1c28aa2ad9" providerId="ADAL" clId="{EA6999EC-18A2-43D0-ABEB-EF0D4C313D17}" dt="2025-10-23T09:41:24.887" v="25082" actId="1035"/>
          <ac:spMkLst>
            <pc:docMk/>
            <pc:sldMk cId="1402563392" sldId="649"/>
            <ac:spMk id="16" creationId="{0A43AF4C-B473-A9D6-ECA8-111864B27A0C}"/>
          </ac:spMkLst>
        </pc:spChg>
        <pc:spChg chg="add mod">
          <ac:chgData name="신동민(Shin, Dong-Min)" userId="cac0ec8f-f143-442f-9339-1b1c28aa2ad9" providerId="ADAL" clId="{EA6999EC-18A2-43D0-ABEB-EF0D4C313D17}" dt="2025-10-23T09:41:13.319" v="25079"/>
          <ac:spMkLst>
            <pc:docMk/>
            <pc:sldMk cId="1402563392" sldId="649"/>
            <ac:spMk id="18" creationId="{550887DB-1948-9FB1-7DF3-45D203E4773D}"/>
          </ac:spMkLst>
        </pc:spChg>
        <pc:spChg chg="add mod">
          <ac:chgData name="신동민(Shin, Dong-Min)" userId="cac0ec8f-f143-442f-9339-1b1c28aa2ad9" providerId="ADAL" clId="{EA6999EC-18A2-43D0-ABEB-EF0D4C313D17}" dt="2025-10-23T09:46:45.069" v="25207" actId="1035"/>
          <ac:spMkLst>
            <pc:docMk/>
            <pc:sldMk cId="1402563392" sldId="649"/>
            <ac:spMk id="20" creationId="{DF2978E2-DFEC-3496-4660-467B899B56D7}"/>
          </ac:spMkLst>
        </pc:spChg>
        <pc:spChg chg="add mod">
          <ac:chgData name="신동민(Shin, Dong-Min)" userId="cac0ec8f-f143-442f-9339-1b1c28aa2ad9" providerId="ADAL" clId="{EA6999EC-18A2-43D0-ABEB-EF0D4C313D17}" dt="2025-10-23T09:46:45.069" v="25207" actId="1035"/>
          <ac:spMkLst>
            <pc:docMk/>
            <pc:sldMk cId="1402563392" sldId="649"/>
            <ac:spMk id="21" creationId="{F63651F5-16CB-8A51-A0B4-3BBF4080FFDC}"/>
          </ac:spMkLst>
        </pc:spChg>
        <pc:spChg chg="add mod">
          <ac:chgData name="신동민(Shin, Dong-Min)" userId="cac0ec8f-f143-442f-9339-1b1c28aa2ad9" providerId="ADAL" clId="{EA6999EC-18A2-43D0-ABEB-EF0D4C313D17}" dt="2025-10-23T09:46:45.069" v="25207" actId="1035"/>
          <ac:spMkLst>
            <pc:docMk/>
            <pc:sldMk cId="1402563392" sldId="649"/>
            <ac:spMk id="22" creationId="{06748756-7355-0C93-6928-98547FF100E1}"/>
          </ac:spMkLst>
        </pc:spChg>
        <pc:spChg chg="add mod">
          <ac:chgData name="신동민(Shin, Dong-Min)" userId="cac0ec8f-f143-442f-9339-1b1c28aa2ad9" providerId="ADAL" clId="{EA6999EC-18A2-43D0-ABEB-EF0D4C313D17}" dt="2025-10-23T09:46:45.069" v="25207" actId="1035"/>
          <ac:spMkLst>
            <pc:docMk/>
            <pc:sldMk cId="1402563392" sldId="649"/>
            <ac:spMk id="23" creationId="{3A627E89-1344-74DC-79E3-FAB473D91341}"/>
          </ac:spMkLst>
        </pc:spChg>
        <pc:spChg chg="add mod">
          <ac:chgData name="신동민(Shin, Dong-Min)" userId="cac0ec8f-f143-442f-9339-1b1c28aa2ad9" providerId="ADAL" clId="{EA6999EC-18A2-43D0-ABEB-EF0D4C313D17}" dt="2025-10-23T09:46:51.753" v="25209" actId="1076"/>
          <ac:spMkLst>
            <pc:docMk/>
            <pc:sldMk cId="1402563392" sldId="649"/>
            <ac:spMk id="26" creationId="{9E1816AB-4679-30CB-DACF-874E9B4E0255}"/>
          </ac:spMkLst>
        </pc:spChg>
        <pc:grpChg chg="mod">
          <ac:chgData name="신동민(Shin, Dong-Min)" userId="cac0ec8f-f143-442f-9339-1b1c28aa2ad9" providerId="ADAL" clId="{EA6999EC-18A2-43D0-ABEB-EF0D4C313D17}" dt="2025-10-23T09:44:24.418" v="25125" actId="1036"/>
          <ac:grpSpMkLst>
            <pc:docMk/>
            <pc:sldMk cId="1402563392" sldId="649"/>
            <ac:grpSpMk id="8" creationId="{20379091-810D-B57F-C93E-F8F4B73B2DF9}"/>
          </ac:grpSpMkLst>
        </pc:grpChg>
        <pc:graphicFrameChg chg="mod">
          <ac:chgData name="신동민(Shin, Dong-Min)" userId="cac0ec8f-f143-442f-9339-1b1c28aa2ad9" providerId="ADAL" clId="{EA6999EC-18A2-43D0-ABEB-EF0D4C313D17}" dt="2025-10-23T09:05:05.790" v="25053"/>
          <ac:graphicFrameMkLst>
            <pc:docMk/>
            <pc:sldMk cId="1402563392" sldId="649"/>
            <ac:graphicFrameMk id="17" creationId="{483C36C2-F03E-FBAD-734A-C076071D35A0}"/>
          </ac:graphicFrameMkLst>
        </pc:graphicFrameChg>
        <pc:picChg chg="add mod">
          <ac:chgData name="신동민(Shin, Dong-Min)" userId="cac0ec8f-f143-442f-9339-1b1c28aa2ad9" providerId="ADAL" clId="{EA6999EC-18A2-43D0-ABEB-EF0D4C313D17}" dt="2025-10-23T09:39:53.571" v="25063" actId="14100"/>
          <ac:picMkLst>
            <pc:docMk/>
            <pc:sldMk cId="1402563392" sldId="649"/>
            <ac:picMk id="12" creationId="{8D47835C-8224-0AEE-375F-C073DA3DE9E2}"/>
          </ac:picMkLst>
        </pc:picChg>
        <pc:picChg chg="add mod ord">
          <ac:chgData name="신동민(Shin, Dong-Min)" userId="cac0ec8f-f143-442f-9339-1b1c28aa2ad9" providerId="ADAL" clId="{EA6999EC-18A2-43D0-ABEB-EF0D4C313D17}" dt="2025-10-23T09:46:45.069" v="25207" actId="1035"/>
          <ac:picMkLst>
            <pc:docMk/>
            <pc:sldMk cId="1402563392" sldId="649"/>
            <ac:picMk id="14" creationId="{1BE08174-5689-BBD4-26AD-B85F257CBBCD}"/>
          </ac:picMkLst>
        </pc:picChg>
        <pc:cxnChg chg="add mod">
          <ac:chgData name="신동민(Shin, Dong-Min)" userId="cac0ec8f-f143-442f-9339-1b1c28aa2ad9" providerId="ADAL" clId="{EA6999EC-18A2-43D0-ABEB-EF0D4C313D17}" dt="2025-10-23T09:46:48.618" v="25208" actId="14100"/>
          <ac:cxnSpMkLst>
            <pc:docMk/>
            <pc:sldMk cId="1402563392" sldId="649"/>
            <ac:cxnSpMk id="19" creationId="{76C646EB-BEE6-30FB-B611-B2A939AD2995}"/>
          </ac:cxnSpMkLst>
        </pc:cxnChg>
      </pc:sldChg>
      <pc:sldChg chg="addSp modSp add mod">
        <pc:chgData name="신동민(Shin, Dong-Min)" userId="cac0ec8f-f143-442f-9339-1b1c28aa2ad9" providerId="ADAL" clId="{EA6999EC-18A2-43D0-ABEB-EF0D4C313D17}" dt="2025-10-28T07:26:34.394" v="25272"/>
        <pc:sldMkLst>
          <pc:docMk/>
          <pc:sldMk cId="254553046" sldId="650"/>
        </pc:sldMkLst>
        <pc:spChg chg="mod">
          <ac:chgData name="신동민(Shin, Dong-Min)" userId="cac0ec8f-f143-442f-9339-1b1c28aa2ad9" providerId="ADAL" clId="{EA6999EC-18A2-43D0-ABEB-EF0D4C313D17}" dt="2025-10-28T07:16:33.658" v="25258"/>
          <ac:spMkLst>
            <pc:docMk/>
            <pc:sldMk cId="254553046" sldId="650"/>
            <ac:spMk id="2" creationId="{80F54A15-1971-DA6E-D25B-69259FDC4551}"/>
          </ac:spMkLst>
        </pc:spChg>
        <pc:spChg chg="add mod">
          <ac:chgData name="신동민(Shin, Dong-Min)" userId="cac0ec8f-f143-442f-9339-1b1c28aa2ad9" providerId="ADAL" clId="{EA6999EC-18A2-43D0-ABEB-EF0D4C313D17}" dt="2025-10-28T07:26:34.394" v="25272"/>
          <ac:spMkLst>
            <pc:docMk/>
            <pc:sldMk cId="254553046" sldId="650"/>
            <ac:spMk id="3" creationId="{3C3D480F-E576-622F-6A74-942F36CFB759}"/>
          </ac:spMkLst>
        </pc:spChg>
        <pc:spChg chg="add mod">
          <ac:chgData name="신동민(Shin, Dong-Min)" userId="cac0ec8f-f143-442f-9339-1b1c28aa2ad9" providerId="ADAL" clId="{EA6999EC-18A2-43D0-ABEB-EF0D4C313D17}" dt="2025-10-28T07:26:34.394" v="25272"/>
          <ac:spMkLst>
            <pc:docMk/>
            <pc:sldMk cId="254553046" sldId="650"/>
            <ac:spMk id="4" creationId="{C6015EB6-E611-AD58-54B2-2717C3702F41}"/>
          </ac:spMkLst>
        </pc:spChg>
      </pc:sldChg>
      <pc:sldChg chg="addSp modSp add">
        <pc:chgData name="신동민(Shin, Dong-Min)" userId="cac0ec8f-f143-442f-9339-1b1c28aa2ad9" providerId="ADAL" clId="{EA6999EC-18A2-43D0-ABEB-EF0D4C313D17}" dt="2025-10-28T07:26:56.669" v="25273"/>
        <pc:sldMkLst>
          <pc:docMk/>
          <pc:sldMk cId="4139121248" sldId="651"/>
        </pc:sldMkLst>
        <pc:spChg chg="mod">
          <ac:chgData name="신동민(Shin, Dong-Min)" userId="cac0ec8f-f143-442f-9339-1b1c28aa2ad9" providerId="ADAL" clId="{EA6999EC-18A2-43D0-ABEB-EF0D4C313D17}" dt="2025-10-28T07:16:35.710" v="25259"/>
          <ac:spMkLst>
            <pc:docMk/>
            <pc:sldMk cId="4139121248" sldId="651"/>
            <ac:spMk id="2" creationId="{C7562E38-28F8-0B4D-5D73-F397F6DFC3F0}"/>
          </ac:spMkLst>
        </pc:spChg>
        <pc:spChg chg="add mod">
          <ac:chgData name="신동민(Shin, Dong-Min)" userId="cac0ec8f-f143-442f-9339-1b1c28aa2ad9" providerId="ADAL" clId="{EA6999EC-18A2-43D0-ABEB-EF0D4C313D17}" dt="2025-10-28T07:26:56.669" v="25273"/>
          <ac:spMkLst>
            <pc:docMk/>
            <pc:sldMk cId="4139121248" sldId="651"/>
            <ac:spMk id="7" creationId="{5D63C4EB-5364-8941-A1DC-BC2E5957C1FD}"/>
          </ac:spMkLst>
        </pc:spChg>
        <pc:spChg chg="add mod">
          <ac:chgData name="신동민(Shin, Dong-Min)" userId="cac0ec8f-f143-442f-9339-1b1c28aa2ad9" providerId="ADAL" clId="{EA6999EC-18A2-43D0-ABEB-EF0D4C313D17}" dt="2025-10-28T07:26:56.669" v="25273"/>
          <ac:spMkLst>
            <pc:docMk/>
            <pc:sldMk cId="4139121248" sldId="651"/>
            <ac:spMk id="9" creationId="{E84B36C3-B44E-851A-477A-4A686C79C582}"/>
          </ac:spMkLst>
        </pc:spChg>
        <pc:spChg chg="add mod">
          <ac:chgData name="신동민(Shin, Dong-Min)" userId="cac0ec8f-f143-442f-9339-1b1c28aa2ad9" providerId="ADAL" clId="{EA6999EC-18A2-43D0-ABEB-EF0D4C313D17}" dt="2025-10-28T07:26:56.669" v="25273"/>
          <ac:spMkLst>
            <pc:docMk/>
            <pc:sldMk cId="4139121248" sldId="651"/>
            <ac:spMk id="15" creationId="{FDC91F7F-D872-1BB8-4FE4-E4E9AE8A3D08}"/>
          </ac:spMkLst>
        </pc:spChg>
        <pc:spChg chg="add mod">
          <ac:chgData name="신동민(Shin, Dong-Min)" userId="cac0ec8f-f143-442f-9339-1b1c28aa2ad9" providerId="ADAL" clId="{EA6999EC-18A2-43D0-ABEB-EF0D4C313D17}" dt="2025-10-28T07:26:56.669" v="25273"/>
          <ac:spMkLst>
            <pc:docMk/>
            <pc:sldMk cId="4139121248" sldId="651"/>
            <ac:spMk id="16" creationId="{F3377052-0B3B-35DF-EB80-A35F794A1188}"/>
          </ac:spMkLst>
        </pc:spChg>
      </pc:sldChg>
      <pc:sldChg chg="add">
        <pc:chgData name="신동민(Shin, Dong-Min)" userId="cac0ec8f-f143-442f-9339-1b1c28aa2ad9" providerId="ADAL" clId="{EA6999EC-18A2-43D0-ABEB-EF0D4C313D17}" dt="2025-10-28T07:25:00.117" v="25264"/>
        <pc:sldMkLst>
          <pc:docMk/>
          <pc:sldMk cId="3843588049" sldId="652"/>
        </pc:sldMkLst>
      </pc:sldChg>
      <pc:sldChg chg="add">
        <pc:chgData name="신동민(Shin, Dong-Min)" userId="cac0ec8f-f143-442f-9339-1b1c28aa2ad9" providerId="ADAL" clId="{EA6999EC-18A2-43D0-ABEB-EF0D4C313D17}" dt="2025-10-28T07:25:00.117" v="25264"/>
        <pc:sldMkLst>
          <pc:docMk/>
          <pc:sldMk cId="2068649998" sldId="653"/>
        </pc:sldMkLst>
      </pc:sldChg>
      <pc:sldChg chg="modSp add mod">
        <pc:chgData name="신동민(Shin, Dong-Min)" userId="cac0ec8f-f143-442f-9339-1b1c28aa2ad9" providerId="ADAL" clId="{EA6999EC-18A2-43D0-ABEB-EF0D4C313D17}" dt="2025-10-28T07:32:21.881" v="25302"/>
        <pc:sldMkLst>
          <pc:docMk/>
          <pc:sldMk cId="276111707" sldId="654"/>
        </pc:sldMkLst>
        <pc:spChg chg="mod">
          <ac:chgData name="신동민(Shin, Dong-Min)" userId="cac0ec8f-f143-442f-9339-1b1c28aa2ad9" providerId="ADAL" clId="{EA6999EC-18A2-43D0-ABEB-EF0D4C313D17}" dt="2025-10-28T07:32:21.881" v="25302"/>
          <ac:spMkLst>
            <pc:docMk/>
            <pc:sldMk cId="276111707" sldId="654"/>
            <ac:spMk id="6" creationId="{167C16BF-A0D2-7BF7-291F-5E465A69B822}"/>
          </ac:spMkLst>
        </pc:spChg>
      </pc:sldChg>
      <pc:sldChg chg="add">
        <pc:chgData name="신동민(Shin, Dong-Min)" userId="cac0ec8f-f143-442f-9339-1b1c28aa2ad9" providerId="ADAL" clId="{EA6999EC-18A2-43D0-ABEB-EF0D4C313D17}" dt="2025-10-28T07:25:00.117" v="25264"/>
        <pc:sldMkLst>
          <pc:docMk/>
          <pc:sldMk cId="3767850434" sldId="655"/>
        </pc:sldMkLst>
      </pc:sldChg>
      <pc:sldChg chg="delSp modSp add mod">
        <pc:chgData name="신동민(Shin, Dong-Min)" userId="cac0ec8f-f143-442f-9339-1b1c28aa2ad9" providerId="ADAL" clId="{EA6999EC-18A2-43D0-ABEB-EF0D4C313D17}" dt="2025-10-28T07:33:11.872" v="25312" actId="20577"/>
        <pc:sldMkLst>
          <pc:docMk/>
          <pc:sldMk cId="2133414114" sldId="656"/>
        </pc:sldMkLst>
        <pc:spChg chg="mod">
          <ac:chgData name="신동민(Shin, Dong-Min)" userId="cac0ec8f-f143-442f-9339-1b1c28aa2ad9" providerId="ADAL" clId="{EA6999EC-18A2-43D0-ABEB-EF0D4C313D17}" dt="2025-10-28T07:33:11.872" v="25312" actId="20577"/>
          <ac:spMkLst>
            <pc:docMk/>
            <pc:sldMk cId="2133414114" sldId="656"/>
            <ac:spMk id="6" creationId="{BE8F1016-0EB1-CF36-2DC9-1F8FC3D42495}"/>
          </ac:spMkLst>
        </pc:spChg>
        <pc:spChg chg="del">
          <ac:chgData name="신동민(Shin, Dong-Min)" userId="cac0ec8f-f143-442f-9339-1b1c28aa2ad9" providerId="ADAL" clId="{EA6999EC-18A2-43D0-ABEB-EF0D4C313D17}" dt="2025-10-28T07:33:05.498" v="25310" actId="478"/>
          <ac:spMkLst>
            <pc:docMk/>
            <pc:sldMk cId="2133414114" sldId="656"/>
            <ac:spMk id="15" creationId="{7FEFF550-A93E-CCD0-A12A-23F2BE0A3E84}"/>
          </ac:spMkLst>
        </pc:spChg>
      </pc:sldChg>
      <pc:sldChg chg="delSp modSp add mod">
        <pc:chgData name="신동민(Shin, Dong-Min)" userId="cac0ec8f-f143-442f-9339-1b1c28aa2ad9" providerId="ADAL" clId="{EA6999EC-18A2-43D0-ABEB-EF0D4C313D17}" dt="2025-10-28T07:33:18.221" v="25313" actId="478"/>
        <pc:sldMkLst>
          <pc:docMk/>
          <pc:sldMk cId="3082221885" sldId="657"/>
        </pc:sldMkLst>
        <pc:spChg chg="del">
          <ac:chgData name="신동민(Shin, Dong-Min)" userId="cac0ec8f-f143-442f-9339-1b1c28aa2ad9" providerId="ADAL" clId="{EA6999EC-18A2-43D0-ABEB-EF0D4C313D17}" dt="2025-10-28T07:33:18.221" v="25313" actId="478"/>
          <ac:spMkLst>
            <pc:docMk/>
            <pc:sldMk cId="3082221885" sldId="657"/>
            <ac:spMk id="3" creationId="{77AA5C5F-BB39-DF88-3115-B21B0A0E1186}"/>
          </ac:spMkLst>
        </pc:spChg>
        <pc:spChg chg="mod">
          <ac:chgData name="신동민(Shin, Dong-Min)" userId="cac0ec8f-f143-442f-9339-1b1c28aa2ad9" providerId="ADAL" clId="{EA6999EC-18A2-43D0-ABEB-EF0D4C313D17}" dt="2025-10-28T07:32:47.413" v="25309" actId="20577"/>
          <ac:spMkLst>
            <pc:docMk/>
            <pc:sldMk cId="3082221885" sldId="657"/>
            <ac:spMk id="33" creationId="{B7568F7A-7886-9047-110B-1416F9B60F2B}"/>
          </ac:spMkLst>
        </pc:spChg>
      </pc:sldChg>
      <pc:sldChg chg="modSp add mod">
        <pc:chgData name="신동민(Shin, Dong-Min)" userId="cac0ec8f-f143-442f-9339-1b1c28aa2ad9" providerId="ADAL" clId="{EA6999EC-18A2-43D0-ABEB-EF0D4C313D17}" dt="2025-10-28T07:33:32.903" v="25319"/>
        <pc:sldMkLst>
          <pc:docMk/>
          <pc:sldMk cId="4240713788" sldId="658"/>
        </pc:sldMkLst>
        <pc:spChg chg="mod">
          <ac:chgData name="신동민(Shin, Dong-Min)" userId="cac0ec8f-f143-442f-9339-1b1c28aa2ad9" providerId="ADAL" clId="{EA6999EC-18A2-43D0-ABEB-EF0D4C313D17}" dt="2025-10-28T07:33:32.903" v="25319"/>
          <ac:spMkLst>
            <pc:docMk/>
            <pc:sldMk cId="4240713788" sldId="658"/>
            <ac:spMk id="6" creationId="{92CB3DE7-B031-ED8B-E175-D9CE1EEBA07D}"/>
          </ac:spMkLst>
        </pc:spChg>
      </pc:sldChg>
      <pc:sldChg chg="add">
        <pc:chgData name="신동민(Shin, Dong-Min)" userId="cac0ec8f-f143-442f-9339-1b1c28aa2ad9" providerId="ADAL" clId="{EA6999EC-18A2-43D0-ABEB-EF0D4C313D17}" dt="2025-10-28T07:25:00.117" v="25264"/>
        <pc:sldMkLst>
          <pc:docMk/>
          <pc:sldMk cId="1637408668" sldId="659"/>
        </pc:sldMkLst>
      </pc:sldChg>
      <pc:sldChg chg="add">
        <pc:chgData name="신동민(Shin, Dong-Min)" userId="cac0ec8f-f143-442f-9339-1b1c28aa2ad9" providerId="ADAL" clId="{EA6999EC-18A2-43D0-ABEB-EF0D4C313D17}" dt="2025-10-28T07:25:00.117" v="25264"/>
        <pc:sldMkLst>
          <pc:docMk/>
          <pc:sldMk cId="174844694" sldId="660"/>
        </pc:sldMkLst>
      </pc:sldChg>
      <pc:sldChg chg="add">
        <pc:chgData name="신동민(Shin, Dong-Min)" userId="cac0ec8f-f143-442f-9339-1b1c28aa2ad9" providerId="ADAL" clId="{EA6999EC-18A2-43D0-ABEB-EF0D4C313D17}" dt="2025-10-28T07:25:00.117" v="25264"/>
        <pc:sldMkLst>
          <pc:docMk/>
          <pc:sldMk cId="3369066848" sldId="661"/>
        </pc:sldMkLst>
      </pc:sldChg>
      <pc:sldChg chg="add">
        <pc:chgData name="신동민(Shin, Dong-Min)" userId="cac0ec8f-f143-442f-9339-1b1c28aa2ad9" providerId="ADAL" clId="{EA6999EC-18A2-43D0-ABEB-EF0D4C313D17}" dt="2025-10-28T07:25:00.117" v="25264"/>
        <pc:sldMkLst>
          <pc:docMk/>
          <pc:sldMk cId="2564680386" sldId="662"/>
        </pc:sldMkLst>
      </pc:sldChg>
      <pc:sldChg chg="add">
        <pc:chgData name="신동민(Shin, Dong-Min)" userId="cac0ec8f-f143-442f-9339-1b1c28aa2ad9" providerId="ADAL" clId="{EA6999EC-18A2-43D0-ABEB-EF0D4C313D17}" dt="2025-10-28T07:25:00.117" v="25264"/>
        <pc:sldMkLst>
          <pc:docMk/>
          <pc:sldMk cId="3083923382" sldId="663"/>
        </pc:sldMkLst>
      </pc:sldChg>
      <pc:sldChg chg="add">
        <pc:chgData name="신동민(Shin, Dong-Min)" userId="cac0ec8f-f143-442f-9339-1b1c28aa2ad9" providerId="ADAL" clId="{EA6999EC-18A2-43D0-ABEB-EF0D4C313D17}" dt="2025-10-28T07:25:00.117" v="25264"/>
        <pc:sldMkLst>
          <pc:docMk/>
          <pc:sldMk cId="3155257330" sldId="664"/>
        </pc:sldMkLst>
      </pc:sldChg>
      <pc:sldChg chg="add">
        <pc:chgData name="신동민(Shin, Dong-Min)" userId="cac0ec8f-f143-442f-9339-1b1c28aa2ad9" providerId="ADAL" clId="{EA6999EC-18A2-43D0-ABEB-EF0D4C313D17}" dt="2025-10-28T07:25:00.117" v="25264"/>
        <pc:sldMkLst>
          <pc:docMk/>
          <pc:sldMk cId="1110968295" sldId="665"/>
        </pc:sldMkLst>
      </pc:sldChg>
      <pc:sldChg chg="add">
        <pc:chgData name="신동민(Shin, Dong-Min)" userId="cac0ec8f-f143-442f-9339-1b1c28aa2ad9" providerId="ADAL" clId="{EA6999EC-18A2-43D0-ABEB-EF0D4C313D17}" dt="2025-10-28T07:25:00.117" v="25264"/>
        <pc:sldMkLst>
          <pc:docMk/>
          <pc:sldMk cId="683637616" sldId="666"/>
        </pc:sldMkLst>
      </pc:sldChg>
      <pc:sldChg chg="add">
        <pc:chgData name="신동민(Shin, Dong-Min)" userId="cac0ec8f-f143-442f-9339-1b1c28aa2ad9" providerId="ADAL" clId="{EA6999EC-18A2-43D0-ABEB-EF0D4C313D17}" dt="2025-10-28T07:25:00.117" v="25264"/>
        <pc:sldMkLst>
          <pc:docMk/>
          <pc:sldMk cId="3346374500" sldId="667"/>
        </pc:sldMkLst>
      </pc:sldChg>
      <pc:sldChg chg="add">
        <pc:chgData name="신동민(Shin, Dong-Min)" userId="cac0ec8f-f143-442f-9339-1b1c28aa2ad9" providerId="ADAL" clId="{EA6999EC-18A2-43D0-ABEB-EF0D4C313D17}" dt="2025-10-28T07:25:00.117" v="25264"/>
        <pc:sldMkLst>
          <pc:docMk/>
          <pc:sldMk cId="3842335176" sldId="668"/>
        </pc:sldMkLst>
      </pc:sldChg>
      <pc:sldChg chg="add">
        <pc:chgData name="신동민(Shin, Dong-Min)" userId="cac0ec8f-f143-442f-9339-1b1c28aa2ad9" providerId="ADAL" clId="{EA6999EC-18A2-43D0-ABEB-EF0D4C313D17}" dt="2025-10-28T07:25:00.117" v="25264"/>
        <pc:sldMkLst>
          <pc:docMk/>
          <pc:sldMk cId="2495238523" sldId="669"/>
        </pc:sldMkLst>
      </pc:sldChg>
      <pc:sldChg chg="add">
        <pc:chgData name="신동민(Shin, Dong-Min)" userId="cac0ec8f-f143-442f-9339-1b1c28aa2ad9" providerId="ADAL" clId="{EA6999EC-18A2-43D0-ABEB-EF0D4C313D17}" dt="2025-10-28T07:25:00.117" v="25264"/>
        <pc:sldMkLst>
          <pc:docMk/>
          <pc:sldMk cId="2267264381" sldId="670"/>
        </pc:sldMkLst>
      </pc:sldChg>
      <pc:sldChg chg="add">
        <pc:chgData name="신동민(Shin, Dong-Min)" userId="cac0ec8f-f143-442f-9339-1b1c28aa2ad9" providerId="ADAL" clId="{EA6999EC-18A2-43D0-ABEB-EF0D4C313D17}" dt="2025-10-28T07:25:00.117" v="25264"/>
        <pc:sldMkLst>
          <pc:docMk/>
          <pc:sldMk cId="4191478827" sldId="671"/>
        </pc:sldMkLst>
      </pc:sldChg>
      <pc:sldChg chg="add">
        <pc:chgData name="신동민(Shin, Dong-Min)" userId="cac0ec8f-f143-442f-9339-1b1c28aa2ad9" providerId="ADAL" clId="{EA6999EC-18A2-43D0-ABEB-EF0D4C313D17}" dt="2025-10-28T07:25:00.117" v="25264"/>
        <pc:sldMkLst>
          <pc:docMk/>
          <pc:sldMk cId="3364870955" sldId="672"/>
        </pc:sldMkLst>
      </pc:sldChg>
      <pc:sldChg chg="add">
        <pc:chgData name="신동민(Shin, Dong-Min)" userId="cac0ec8f-f143-442f-9339-1b1c28aa2ad9" providerId="ADAL" clId="{EA6999EC-18A2-43D0-ABEB-EF0D4C313D17}" dt="2025-10-28T07:25:00.117" v="25264"/>
        <pc:sldMkLst>
          <pc:docMk/>
          <pc:sldMk cId="2937821961" sldId="673"/>
        </pc:sldMkLst>
      </pc:sldChg>
      <pc:sldChg chg="add">
        <pc:chgData name="신동민(Shin, Dong-Min)" userId="cac0ec8f-f143-442f-9339-1b1c28aa2ad9" providerId="ADAL" clId="{EA6999EC-18A2-43D0-ABEB-EF0D4C313D17}" dt="2025-10-28T07:25:00.117" v="25264"/>
        <pc:sldMkLst>
          <pc:docMk/>
          <pc:sldMk cId="1417816371" sldId="674"/>
        </pc:sldMkLst>
      </pc:sldChg>
      <pc:sldChg chg="add">
        <pc:chgData name="신동민(Shin, Dong-Min)" userId="cac0ec8f-f143-442f-9339-1b1c28aa2ad9" providerId="ADAL" clId="{EA6999EC-18A2-43D0-ABEB-EF0D4C313D17}" dt="2025-10-28T07:25:00.117" v="25264"/>
        <pc:sldMkLst>
          <pc:docMk/>
          <pc:sldMk cId="2041647838" sldId="675"/>
        </pc:sldMkLst>
      </pc:sldChg>
      <pc:sldChg chg="add">
        <pc:chgData name="신동민(Shin, Dong-Min)" userId="cac0ec8f-f143-442f-9339-1b1c28aa2ad9" providerId="ADAL" clId="{EA6999EC-18A2-43D0-ABEB-EF0D4C313D17}" dt="2025-10-28T07:25:00.117" v="25264"/>
        <pc:sldMkLst>
          <pc:docMk/>
          <pc:sldMk cId="578345834" sldId="676"/>
        </pc:sldMkLst>
      </pc:sldChg>
      <pc:sldChg chg="add">
        <pc:chgData name="신동민(Shin, Dong-Min)" userId="cac0ec8f-f143-442f-9339-1b1c28aa2ad9" providerId="ADAL" clId="{EA6999EC-18A2-43D0-ABEB-EF0D4C313D17}" dt="2025-10-28T07:25:00.117" v="25264"/>
        <pc:sldMkLst>
          <pc:docMk/>
          <pc:sldMk cId="840230087" sldId="677"/>
        </pc:sldMkLst>
      </pc:sldChg>
      <pc:sldChg chg="add">
        <pc:chgData name="신동민(Shin, Dong-Min)" userId="cac0ec8f-f143-442f-9339-1b1c28aa2ad9" providerId="ADAL" clId="{EA6999EC-18A2-43D0-ABEB-EF0D4C313D17}" dt="2025-10-28T07:25:00.117" v="25264"/>
        <pc:sldMkLst>
          <pc:docMk/>
          <pc:sldMk cId="1071966119" sldId="678"/>
        </pc:sldMkLst>
      </pc:sldChg>
      <pc:sldChg chg="add">
        <pc:chgData name="신동민(Shin, Dong-Min)" userId="cac0ec8f-f143-442f-9339-1b1c28aa2ad9" providerId="ADAL" clId="{EA6999EC-18A2-43D0-ABEB-EF0D4C313D17}" dt="2025-10-28T07:25:00.117" v="25264"/>
        <pc:sldMkLst>
          <pc:docMk/>
          <pc:sldMk cId="3250329883" sldId="679"/>
        </pc:sldMkLst>
      </pc:sldChg>
      <pc:sldChg chg="add">
        <pc:chgData name="신동민(Shin, Dong-Min)" userId="cac0ec8f-f143-442f-9339-1b1c28aa2ad9" providerId="ADAL" clId="{EA6999EC-18A2-43D0-ABEB-EF0D4C313D17}" dt="2025-10-28T07:25:14.060" v="25266"/>
        <pc:sldMkLst>
          <pc:docMk/>
          <pc:sldMk cId="3302017036" sldId="680"/>
        </pc:sldMkLst>
      </pc:sldChg>
      <pc:sldChg chg="add">
        <pc:chgData name="신동민(Shin, Dong-Min)" userId="cac0ec8f-f143-442f-9339-1b1c28aa2ad9" providerId="ADAL" clId="{EA6999EC-18A2-43D0-ABEB-EF0D4C313D17}" dt="2025-10-28T07:25:14.060" v="25266"/>
        <pc:sldMkLst>
          <pc:docMk/>
          <pc:sldMk cId="2488322619" sldId="681"/>
        </pc:sldMkLst>
      </pc:sldChg>
      <pc:sldChg chg="add">
        <pc:chgData name="신동민(Shin, Dong-Min)" userId="cac0ec8f-f143-442f-9339-1b1c28aa2ad9" providerId="ADAL" clId="{EA6999EC-18A2-43D0-ABEB-EF0D4C313D17}" dt="2025-10-28T07:25:14.060" v="25266"/>
        <pc:sldMkLst>
          <pc:docMk/>
          <pc:sldMk cId="590675713" sldId="682"/>
        </pc:sldMkLst>
      </pc:sldChg>
      <pc:sldChg chg="add">
        <pc:chgData name="신동민(Shin, Dong-Min)" userId="cac0ec8f-f143-442f-9339-1b1c28aa2ad9" providerId="ADAL" clId="{EA6999EC-18A2-43D0-ABEB-EF0D4C313D17}" dt="2025-10-28T07:25:14.060" v="25266"/>
        <pc:sldMkLst>
          <pc:docMk/>
          <pc:sldMk cId="894208092" sldId="683"/>
        </pc:sldMkLst>
      </pc:sldChg>
      <pc:sldChg chg="add">
        <pc:chgData name="신동민(Shin, Dong-Min)" userId="cac0ec8f-f143-442f-9339-1b1c28aa2ad9" providerId="ADAL" clId="{EA6999EC-18A2-43D0-ABEB-EF0D4C313D17}" dt="2025-10-28T07:25:14.060" v="25266"/>
        <pc:sldMkLst>
          <pc:docMk/>
          <pc:sldMk cId="1487840318" sldId="684"/>
        </pc:sldMkLst>
      </pc:sldChg>
      <pc:sldChg chg="add">
        <pc:chgData name="신동민(Shin, Dong-Min)" userId="cac0ec8f-f143-442f-9339-1b1c28aa2ad9" providerId="ADAL" clId="{EA6999EC-18A2-43D0-ABEB-EF0D4C313D17}" dt="2025-10-28T07:25:14.060" v="25266"/>
        <pc:sldMkLst>
          <pc:docMk/>
          <pc:sldMk cId="2829206783" sldId="685"/>
        </pc:sldMkLst>
      </pc:sldChg>
      <pc:sldChg chg="add">
        <pc:chgData name="신동민(Shin, Dong-Min)" userId="cac0ec8f-f143-442f-9339-1b1c28aa2ad9" providerId="ADAL" clId="{EA6999EC-18A2-43D0-ABEB-EF0D4C313D17}" dt="2025-10-28T07:25:24.941" v="25268"/>
        <pc:sldMkLst>
          <pc:docMk/>
          <pc:sldMk cId="419978135" sldId="686"/>
        </pc:sldMkLst>
      </pc:sldChg>
      <pc:sldChg chg="add">
        <pc:chgData name="신동민(Shin, Dong-Min)" userId="cac0ec8f-f143-442f-9339-1b1c28aa2ad9" providerId="ADAL" clId="{EA6999EC-18A2-43D0-ABEB-EF0D4C313D17}" dt="2025-10-28T07:25:24.941" v="25268"/>
        <pc:sldMkLst>
          <pc:docMk/>
          <pc:sldMk cId="833859946" sldId="687"/>
        </pc:sldMkLst>
      </pc:sldChg>
      <pc:sldChg chg="add">
        <pc:chgData name="신동민(Shin, Dong-Min)" userId="cac0ec8f-f143-442f-9339-1b1c28aa2ad9" providerId="ADAL" clId="{EA6999EC-18A2-43D0-ABEB-EF0D4C313D17}" dt="2025-10-28T07:25:24.941" v="25268"/>
        <pc:sldMkLst>
          <pc:docMk/>
          <pc:sldMk cId="2791460103" sldId="688"/>
        </pc:sldMkLst>
      </pc:sldChg>
      <pc:sldChg chg="add">
        <pc:chgData name="신동민(Shin, Dong-Min)" userId="cac0ec8f-f143-442f-9339-1b1c28aa2ad9" providerId="ADAL" clId="{EA6999EC-18A2-43D0-ABEB-EF0D4C313D17}" dt="2025-10-28T07:25:24.941" v="25268"/>
        <pc:sldMkLst>
          <pc:docMk/>
          <pc:sldMk cId="3497272140" sldId="689"/>
        </pc:sldMkLst>
      </pc:sldChg>
    </pc:docChg>
  </pc:docChgLst>
  <pc:docChgLst>
    <pc:chgData name="김현식(Kim, Hyunsik)" userId="4a33f97a-4b2c-48b7-99ea-ead750774801" providerId="ADAL" clId="{6740A1B0-29BA-40D1-9A44-0B7C9187645C}"/>
    <pc:docChg chg="undo custSel modSld">
      <pc:chgData name="김현식(Kim, Hyunsik)" userId="4a33f97a-4b2c-48b7-99ea-ead750774801" providerId="ADAL" clId="{6740A1B0-29BA-40D1-9A44-0B7C9187645C}" dt="2025-08-27T04:01:48.689" v="566" actId="20577"/>
      <pc:docMkLst>
        <pc:docMk/>
      </pc:docMkLst>
      <pc:sldChg chg="addSp delSp modSp">
        <pc:chgData name="김현식(Kim, Hyunsik)" userId="4a33f97a-4b2c-48b7-99ea-ead750774801" providerId="ADAL" clId="{6740A1B0-29BA-40D1-9A44-0B7C9187645C}" dt="2025-08-27T02:08:16.859" v="541" actId="478"/>
        <pc:sldMkLst>
          <pc:docMk/>
          <pc:sldMk cId="3759269549" sldId="383"/>
        </pc:sldMkLst>
      </pc:sldChg>
      <pc:sldChg chg="modSp mod">
        <pc:chgData name="김현식(Kim, Hyunsik)" userId="4a33f97a-4b2c-48b7-99ea-ead750774801" providerId="ADAL" clId="{6740A1B0-29BA-40D1-9A44-0B7C9187645C}" dt="2025-08-27T02:07:21.807" v="535" actId="207"/>
        <pc:sldMkLst>
          <pc:docMk/>
          <pc:sldMk cId="1998111344" sldId="416"/>
        </pc:sldMkLst>
      </pc:sldChg>
      <pc:sldChg chg="modSp mod">
        <pc:chgData name="김현식(Kim, Hyunsik)" userId="4a33f97a-4b2c-48b7-99ea-ead750774801" providerId="ADAL" clId="{6740A1B0-29BA-40D1-9A44-0B7C9187645C}" dt="2025-08-27T01:50:14.419" v="1" actId="207"/>
        <pc:sldMkLst>
          <pc:docMk/>
          <pc:sldMk cId="2559649777" sldId="526"/>
        </pc:sldMkLst>
      </pc:sldChg>
      <pc:sldChg chg="modSp mod">
        <pc:chgData name="김현식(Kim, Hyunsik)" userId="4a33f97a-4b2c-48b7-99ea-ead750774801" providerId="ADAL" clId="{6740A1B0-29BA-40D1-9A44-0B7C9187645C}" dt="2025-08-27T01:58:08.361" v="30" actId="207"/>
        <pc:sldMkLst>
          <pc:docMk/>
          <pc:sldMk cId="503739154" sldId="527"/>
        </pc:sldMkLst>
      </pc:sldChg>
      <pc:sldChg chg="addSp delSp modSp mod">
        <pc:chgData name="김현식(Kim, Hyunsik)" userId="4a33f97a-4b2c-48b7-99ea-ead750774801" providerId="ADAL" clId="{6740A1B0-29BA-40D1-9A44-0B7C9187645C}" dt="2025-08-27T01:58:13.461" v="31" actId="207"/>
        <pc:sldMkLst>
          <pc:docMk/>
          <pc:sldMk cId="3062976415" sldId="528"/>
        </pc:sldMkLst>
      </pc:sldChg>
      <pc:sldChg chg="modSp mod">
        <pc:chgData name="김현식(Kim, Hyunsik)" userId="4a33f97a-4b2c-48b7-99ea-ead750774801" providerId="ADAL" clId="{6740A1B0-29BA-40D1-9A44-0B7C9187645C}" dt="2025-08-27T01:58:29.157" v="33" actId="207"/>
        <pc:sldMkLst>
          <pc:docMk/>
          <pc:sldMk cId="2363841011" sldId="530"/>
        </pc:sldMkLst>
      </pc:sldChg>
      <pc:sldChg chg="modSp mod">
        <pc:chgData name="김현식(Kim, Hyunsik)" userId="4a33f97a-4b2c-48b7-99ea-ead750774801" providerId="ADAL" clId="{6740A1B0-29BA-40D1-9A44-0B7C9187645C}" dt="2025-08-27T01:58:51.667" v="36" actId="207"/>
        <pc:sldMkLst>
          <pc:docMk/>
          <pc:sldMk cId="18010443" sldId="532"/>
        </pc:sldMkLst>
      </pc:sldChg>
      <pc:sldChg chg="modSp mod">
        <pc:chgData name="김현식(Kim, Hyunsik)" userId="4a33f97a-4b2c-48b7-99ea-ead750774801" providerId="ADAL" clId="{6740A1B0-29BA-40D1-9A44-0B7C9187645C}" dt="2025-08-27T01:59:04.615" v="38" actId="207"/>
        <pc:sldMkLst>
          <pc:docMk/>
          <pc:sldMk cId="2542825086" sldId="533"/>
        </pc:sldMkLst>
      </pc:sldChg>
      <pc:sldChg chg="modSp mod">
        <pc:chgData name="김현식(Kim, Hyunsik)" userId="4a33f97a-4b2c-48b7-99ea-ead750774801" providerId="ADAL" clId="{6740A1B0-29BA-40D1-9A44-0B7C9187645C}" dt="2025-08-27T01:59:13.846" v="40" actId="207"/>
        <pc:sldMkLst>
          <pc:docMk/>
          <pc:sldMk cId="3645447900" sldId="536"/>
        </pc:sldMkLst>
      </pc:sldChg>
      <pc:sldChg chg="modSp mod">
        <pc:chgData name="김현식(Kim, Hyunsik)" userId="4a33f97a-4b2c-48b7-99ea-ead750774801" providerId="ADAL" clId="{6740A1B0-29BA-40D1-9A44-0B7C9187645C}" dt="2025-08-27T01:59:37.069" v="42" actId="207"/>
        <pc:sldMkLst>
          <pc:docMk/>
          <pc:sldMk cId="3148943143" sldId="537"/>
        </pc:sldMkLst>
      </pc:sldChg>
      <pc:sldChg chg="modSp mod">
        <pc:chgData name="김현식(Kim, Hyunsik)" userId="4a33f97a-4b2c-48b7-99ea-ead750774801" providerId="ADAL" clId="{6740A1B0-29BA-40D1-9A44-0B7C9187645C}" dt="2025-08-27T02:01:05.128" v="255" actId="207"/>
        <pc:sldMkLst>
          <pc:docMk/>
          <pc:sldMk cId="2666388360" sldId="543"/>
        </pc:sldMkLst>
      </pc:sldChg>
      <pc:sldChg chg="addSp modSp mod">
        <pc:chgData name="김현식(Kim, Hyunsik)" userId="4a33f97a-4b2c-48b7-99ea-ead750774801" providerId="ADAL" clId="{6740A1B0-29BA-40D1-9A44-0B7C9187645C}" dt="2025-08-27T02:00:58.098" v="254"/>
        <pc:sldMkLst>
          <pc:docMk/>
          <pc:sldMk cId="4027340123" sldId="544"/>
        </pc:sldMkLst>
      </pc:sldChg>
      <pc:sldChg chg="modSp mod">
        <pc:chgData name="김현식(Kim, Hyunsik)" userId="4a33f97a-4b2c-48b7-99ea-ead750774801" providerId="ADAL" clId="{6740A1B0-29BA-40D1-9A44-0B7C9187645C}" dt="2025-08-27T02:01:17.415" v="256" actId="207"/>
        <pc:sldMkLst>
          <pc:docMk/>
          <pc:sldMk cId="757627296" sldId="549"/>
        </pc:sldMkLst>
      </pc:sldChg>
      <pc:sldChg chg="modSp mod">
        <pc:chgData name="김현식(Kim, Hyunsik)" userId="4a33f97a-4b2c-48b7-99ea-ead750774801" providerId="ADAL" clId="{6740A1B0-29BA-40D1-9A44-0B7C9187645C}" dt="2025-08-27T04:01:48.689" v="566" actId="20577"/>
        <pc:sldMkLst>
          <pc:docMk/>
          <pc:sldMk cId="1056911912" sldId="551"/>
        </pc:sldMkLst>
      </pc:sldChg>
      <pc:sldChg chg="modSp mod">
        <pc:chgData name="김현식(Kim, Hyunsik)" userId="4a33f97a-4b2c-48b7-99ea-ead750774801" providerId="ADAL" clId="{6740A1B0-29BA-40D1-9A44-0B7C9187645C}" dt="2025-08-27T02:01:28.738" v="258" actId="207"/>
        <pc:sldMkLst>
          <pc:docMk/>
          <pc:sldMk cId="3751549084" sldId="552"/>
        </pc:sldMkLst>
      </pc:sldChg>
      <pc:sldChg chg="modSp mod">
        <pc:chgData name="김현식(Kim, Hyunsik)" userId="4a33f97a-4b2c-48b7-99ea-ead750774801" providerId="ADAL" clId="{6740A1B0-29BA-40D1-9A44-0B7C9187645C}" dt="2025-08-27T02:02:04.019" v="259" actId="207"/>
        <pc:sldMkLst>
          <pc:docMk/>
          <pc:sldMk cId="3585049470" sldId="553"/>
        </pc:sldMkLst>
      </pc:sldChg>
      <pc:sldChg chg="modSp mod">
        <pc:chgData name="김현식(Kim, Hyunsik)" userId="4a33f97a-4b2c-48b7-99ea-ead750774801" providerId="ADAL" clId="{6740A1B0-29BA-40D1-9A44-0B7C9187645C}" dt="2025-08-27T02:05:22.216" v="272" actId="207"/>
        <pc:sldMkLst>
          <pc:docMk/>
          <pc:sldMk cId="1463941676" sldId="554"/>
        </pc:sldMkLst>
      </pc:sldChg>
      <pc:sldChg chg="modSp mod">
        <pc:chgData name="김현식(Kim, Hyunsik)" userId="4a33f97a-4b2c-48b7-99ea-ead750774801" providerId="ADAL" clId="{6740A1B0-29BA-40D1-9A44-0B7C9187645C}" dt="2025-08-27T02:02:19.594" v="270" actId="20577"/>
        <pc:sldMkLst>
          <pc:docMk/>
          <pc:sldMk cId="3674894528" sldId="555"/>
        </pc:sldMkLst>
      </pc:sldChg>
      <pc:sldChg chg="addSp modSp mod">
        <pc:chgData name="김현식(Kim, Hyunsik)" userId="4a33f97a-4b2c-48b7-99ea-ead750774801" providerId="ADAL" clId="{6740A1B0-29BA-40D1-9A44-0B7C9187645C}" dt="2025-08-27T02:06:33.648" v="534"/>
        <pc:sldMkLst>
          <pc:docMk/>
          <pc:sldMk cId="2463509154" sldId="556"/>
        </pc:sldMkLst>
      </pc:sldChg>
      <pc:sldChg chg="modSp mod">
        <pc:chgData name="김현식(Kim, Hyunsik)" userId="4a33f97a-4b2c-48b7-99ea-ead750774801" providerId="ADAL" clId="{6740A1B0-29BA-40D1-9A44-0B7C9187645C}" dt="2025-08-27T02:07:30.070" v="537" actId="207"/>
        <pc:sldMkLst>
          <pc:docMk/>
          <pc:sldMk cId="3328173186" sldId="558"/>
        </pc:sldMkLst>
      </pc:sldChg>
      <pc:sldChg chg="modSp mod">
        <pc:chgData name="김현식(Kim, Hyunsik)" userId="4a33f97a-4b2c-48b7-99ea-ead750774801" providerId="ADAL" clId="{6740A1B0-29BA-40D1-9A44-0B7C9187645C}" dt="2025-08-27T02:07:38.870" v="539" actId="207"/>
        <pc:sldMkLst>
          <pc:docMk/>
          <pc:sldMk cId="3708990960" sldId="560"/>
        </pc:sldMkLst>
      </pc:sldChg>
      <pc:sldChg chg="modSp mod">
        <pc:chgData name="김현식(Kim, Hyunsik)" userId="4a33f97a-4b2c-48b7-99ea-ead750774801" providerId="ADAL" clId="{6740A1B0-29BA-40D1-9A44-0B7C9187645C}" dt="2025-08-27T01:58:36.832" v="34" actId="207"/>
        <pc:sldMkLst>
          <pc:docMk/>
          <pc:sldMk cId="2818106031" sldId="561"/>
        </pc:sldMkLst>
      </pc:sldChg>
      <pc:sldChg chg="modSp mod">
        <pc:chgData name="김현식(Kim, Hyunsik)" userId="4a33f97a-4b2c-48b7-99ea-ead750774801" providerId="ADAL" clId="{6740A1B0-29BA-40D1-9A44-0B7C9187645C}" dt="2025-08-27T01:58:44.540" v="35" actId="207"/>
        <pc:sldMkLst>
          <pc:docMk/>
          <pc:sldMk cId="1524216755" sldId="5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endParaRPr lang="en-US" altLang="ko-KR">
              <a:latin typeface="맑은 고딕" panose="020B0503020000020004" pitchFamily="50" charset="-127"/>
              <a:ea typeface="맑은 고딕" panose="020B0503020000020004" pitchFamily="50" charset="-127"/>
            </a:endParaRPr>
          </a:p>
        </p:txBody>
      </p:sp>
      <p:sp>
        <p:nvSpPr>
          <p:cNvPr id="4505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fld id="{AABF1379-FB98-4850-BA6E-44155B0FCFCF}" type="datetimeFigureOut">
              <a:rPr lang="ko-KR" altLang="en-US">
                <a:latin typeface="맑은 고딕" panose="020B0503020000020004" pitchFamily="50" charset="-127"/>
                <a:ea typeface="맑은 고딕" panose="020B0503020000020004" pitchFamily="50" charset="-127"/>
              </a:rPr>
              <a:pPr>
                <a:defRPr/>
              </a:pPr>
              <a:t>2025-10-28</a:t>
            </a:fld>
            <a:endParaRPr lang="en-US" altLang="ko-KR">
              <a:latin typeface="맑은 고딕" panose="020B0503020000020004" pitchFamily="50" charset="-127"/>
              <a:ea typeface="맑은 고딕" panose="020B0503020000020004" pitchFamily="50" charset="-127"/>
            </a:endParaRPr>
          </a:p>
        </p:txBody>
      </p:sp>
      <p:sp>
        <p:nvSpPr>
          <p:cNvPr id="4506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endParaRPr lang="en-US" altLang="ko-KR">
              <a:latin typeface="맑은 고딕" panose="020B0503020000020004" pitchFamily="50" charset="-127"/>
              <a:ea typeface="맑은 고딕" panose="020B0503020000020004" pitchFamily="50" charset="-127"/>
            </a:endParaRPr>
          </a:p>
        </p:txBody>
      </p:sp>
      <p:sp>
        <p:nvSpPr>
          <p:cNvPr id="450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0" sz="1200">
                <a:solidFill>
                  <a:schemeClr val="tx1"/>
                </a:solidFill>
                <a:latin typeface="맑은 고딕" pitchFamily="50" charset="-127"/>
                <a:ea typeface="맑은 고딕" pitchFamily="50" charset="-127"/>
                <a:cs typeface="Arial" pitchFamily="34" charset="0"/>
              </a:defRPr>
            </a:lvl1pPr>
          </a:lstStyle>
          <a:p>
            <a:pPr>
              <a:defRPr/>
            </a:pPr>
            <a:fld id="{8C6CD1F9-EAAD-41D7-B4E2-1FC0F7A28EE9}" type="slidenum">
              <a:rPr lang="ko-KR" altLang="en-US">
                <a:latin typeface="맑은 고딕" panose="020B0503020000020004" pitchFamily="50" charset="-127"/>
                <a:ea typeface="맑은 고딕" panose="020B0503020000020004" pitchFamily="50" charset="-127"/>
              </a:rPr>
              <a:pPr>
                <a:defRPr/>
              </a:pPr>
              <a:t>‹#›</a:t>
            </a:fld>
            <a:endParaRPr lang="en-US" altLang="ko-KR">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41984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endParaRPr lang="en-US" altLang="ko-KR"/>
          </a:p>
        </p:txBody>
      </p:sp>
      <p:sp>
        <p:nvSpPr>
          <p:cNvPr id="11366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fld id="{361584AB-54A4-47CD-870B-3411ADAB8AB6}" type="datetimeFigureOut">
              <a:rPr lang="ko-KR" altLang="en-US" smtClean="0"/>
              <a:pPr>
                <a:defRPr/>
              </a:pPr>
              <a:t>2025-10-28</a:t>
            </a:fld>
            <a:endParaRPr lang="en-US" altLang="ko-KR"/>
          </a:p>
        </p:txBody>
      </p:sp>
      <p:sp>
        <p:nvSpPr>
          <p:cNvPr id="35844"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366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11367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endParaRPr lang="en-US" altLang="ko-KR"/>
          </a:p>
        </p:txBody>
      </p:sp>
      <p:sp>
        <p:nvSpPr>
          <p:cNvPr id="11367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0" sz="1200">
                <a:solidFill>
                  <a:schemeClr val="tx1"/>
                </a:solidFill>
                <a:latin typeface="맑은 고딕" panose="020B0503020000020004" pitchFamily="50" charset="-127"/>
                <a:ea typeface="맑은 고딕" panose="020B0503020000020004" pitchFamily="50" charset="-127"/>
                <a:cs typeface="Arial" pitchFamily="34" charset="0"/>
              </a:defRPr>
            </a:lvl1pPr>
          </a:lstStyle>
          <a:p>
            <a:pPr>
              <a:defRPr/>
            </a:pPr>
            <a:fld id="{5F99196F-327C-4EA6-B2F5-14DB808E49FA}" type="slidenum">
              <a:rPr lang="ko-KR" altLang="en-US" smtClean="0"/>
              <a:pPr>
                <a:defRPr/>
              </a:pPr>
              <a:t>‹#›</a:t>
            </a:fld>
            <a:endParaRPr lang="en-US" altLang="ko-KR"/>
          </a:p>
        </p:txBody>
      </p:sp>
    </p:spTree>
    <p:extLst>
      <p:ext uri="{BB962C8B-B14F-4D97-AF65-F5344CB8AC3E}">
        <p14:creationId xmlns:p14="http://schemas.microsoft.com/office/powerpoint/2010/main" val="1321330779"/>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5F99196F-327C-4EA6-B2F5-14DB808E49FA}" type="slidenum">
              <a:rPr lang="ko-KR" altLang="en-US" smtClean="0"/>
              <a:pPr>
                <a:defRPr/>
              </a:pPr>
              <a:t>1</a:t>
            </a:fld>
            <a:endParaRPr lang="en-US" altLang="ko-KR"/>
          </a:p>
        </p:txBody>
      </p:sp>
    </p:spTree>
    <p:extLst>
      <p:ext uri="{BB962C8B-B14F-4D97-AF65-F5344CB8AC3E}">
        <p14:creationId xmlns:p14="http://schemas.microsoft.com/office/powerpoint/2010/main" val="313036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B632-38A7-84E5-D522-C5FB90FF09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71FCF0-F8FD-C908-8651-E8EFB39A36E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A33220-7C8D-EF7B-695A-AB97274C06E6}"/>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5966D4EC-C8CA-DC6E-6F63-2CAA8330E006}"/>
              </a:ext>
            </a:extLst>
          </p:cNvPr>
          <p:cNvSpPr>
            <a:spLocks noGrp="1"/>
          </p:cNvSpPr>
          <p:nvPr>
            <p:ph type="sldNum" sz="quarter" idx="5"/>
          </p:nvPr>
        </p:nvSpPr>
        <p:spPr/>
        <p:txBody>
          <a:bodyPr/>
          <a:lstStyle/>
          <a:p>
            <a:pPr>
              <a:defRPr/>
            </a:pPr>
            <a:fld id="{5F99196F-327C-4EA6-B2F5-14DB808E49FA}" type="slidenum">
              <a:rPr lang="ko-KR" altLang="en-US" smtClean="0"/>
              <a:pPr>
                <a:defRPr/>
              </a:pPr>
              <a:t>2</a:t>
            </a:fld>
            <a:endParaRPr lang="en-US" altLang="ko-KR"/>
          </a:p>
        </p:txBody>
      </p:sp>
    </p:spTree>
    <p:extLst>
      <p:ext uri="{BB962C8B-B14F-4D97-AF65-F5344CB8AC3E}">
        <p14:creationId xmlns:p14="http://schemas.microsoft.com/office/powerpoint/2010/main" val="3682282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B9327-00E8-3216-3D30-B1ABCC5918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C5C39D5-C519-940F-92C2-2057F202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7280E96-D690-81BD-05D1-1D6CDA74727B}"/>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D7203D6D-A527-78A2-AB57-6F7E9149B2F8}"/>
              </a:ext>
            </a:extLst>
          </p:cNvPr>
          <p:cNvSpPr>
            <a:spLocks noGrp="1"/>
          </p:cNvSpPr>
          <p:nvPr>
            <p:ph type="sldNum" sz="quarter" idx="5"/>
          </p:nvPr>
        </p:nvSpPr>
        <p:spPr/>
        <p:txBody>
          <a:bodyPr/>
          <a:lstStyle/>
          <a:p>
            <a:pPr>
              <a:defRPr/>
            </a:pPr>
            <a:fld id="{5F99196F-327C-4EA6-B2F5-14DB808E49FA}" type="slidenum">
              <a:rPr lang="ko-KR" altLang="en-US" smtClean="0"/>
              <a:pPr>
                <a:defRPr/>
              </a:pPr>
              <a:t>3</a:t>
            </a:fld>
            <a:endParaRPr lang="en-US" altLang="ko-KR"/>
          </a:p>
        </p:txBody>
      </p:sp>
    </p:spTree>
    <p:extLst>
      <p:ext uri="{BB962C8B-B14F-4D97-AF65-F5344CB8AC3E}">
        <p14:creationId xmlns:p14="http://schemas.microsoft.com/office/powerpoint/2010/main" val="3125788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B632-38A7-84E5-D522-C5FB90FF09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71FCF0-F8FD-C908-8651-E8EFB39A36E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A33220-7C8D-EF7B-695A-AB97274C06E6}"/>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5966D4EC-C8CA-DC6E-6F63-2CAA8330E006}"/>
              </a:ext>
            </a:extLst>
          </p:cNvPr>
          <p:cNvSpPr>
            <a:spLocks noGrp="1"/>
          </p:cNvSpPr>
          <p:nvPr>
            <p:ph type="sldNum" sz="quarter" idx="5"/>
          </p:nvPr>
        </p:nvSpPr>
        <p:spPr/>
        <p:txBody>
          <a:bodyPr/>
          <a:lstStyle/>
          <a:p>
            <a:pPr>
              <a:defRPr/>
            </a:pPr>
            <a:fld id="{5F99196F-327C-4EA6-B2F5-14DB808E49FA}" type="slidenum">
              <a:rPr lang="ko-KR" altLang="en-US" smtClean="0"/>
              <a:pPr>
                <a:defRPr/>
              </a:pPr>
              <a:t>50</a:t>
            </a:fld>
            <a:endParaRPr lang="en-US" altLang="ko-KR"/>
          </a:p>
        </p:txBody>
      </p:sp>
    </p:spTree>
    <p:extLst>
      <p:ext uri="{BB962C8B-B14F-4D97-AF65-F5344CB8AC3E}">
        <p14:creationId xmlns:p14="http://schemas.microsoft.com/office/powerpoint/2010/main" val="368228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B9327-00E8-3216-3D30-B1ABCC5918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C5C39D5-C519-940F-92C2-2057F202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7280E96-D690-81BD-05D1-1D6CDA74727B}"/>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D7203D6D-A527-78A2-AB57-6F7E9149B2F8}"/>
              </a:ext>
            </a:extLst>
          </p:cNvPr>
          <p:cNvSpPr>
            <a:spLocks noGrp="1"/>
          </p:cNvSpPr>
          <p:nvPr>
            <p:ph type="sldNum" sz="quarter" idx="5"/>
          </p:nvPr>
        </p:nvSpPr>
        <p:spPr/>
        <p:txBody>
          <a:bodyPr/>
          <a:lstStyle/>
          <a:p>
            <a:pPr>
              <a:defRPr/>
            </a:pPr>
            <a:fld id="{5F99196F-327C-4EA6-B2F5-14DB808E49FA}" type="slidenum">
              <a:rPr lang="ko-KR" altLang="en-US" smtClean="0"/>
              <a:pPr>
                <a:defRPr/>
              </a:pPr>
              <a:t>51</a:t>
            </a:fld>
            <a:endParaRPr lang="en-US" altLang="ko-KR"/>
          </a:p>
        </p:txBody>
      </p:sp>
    </p:spTree>
    <p:extLst>
      <p:ext uri="{BB962C8B-B14F-4D97-AF65-F5344CB8AC3E}">
        <p14:creationId xmlns:p14="http://schemas.microsoft.com/office/powerpoint/2010/main" val="3125788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pic>
        <p:nvPicPr>
          <p:cNvPr id="13" name="그림 12">
            <a:extLst>
              <a:ext uri="{FF2B5EF4-FFF2-40B4-BE49-F238E27FC236}">
                <a16:creationId xmlns:a16="http://schemas.microsoft.com/office/drawing/2014/main" id="{B3A6DB2D-4361-4E0C-BAAF-76020E5AFD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4" name="그림 13">
            <a:extLst>
              <a:ext uri="{FF2B5EF4-FFF2-40B4-BE49-F238E27FC236}">
                <a16:creationId xmlns:a16="http://schemas.microsoft.com/office/drawing/2014/main" id="{1A5A1A56-E07C-4ACD-B6C2-6A992F4D5E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211098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Content Placeholder 2"/>
          <p:cNvSpPr>
            <a:spLocks noGrp="1"/>
          </p:cNvSpPr>
          <p:nvPr>
            <p:ph idx="1"/>
          </p:nvPr>
        </p:nvSpPr>
        <p:spPr>
          <a:xfrm>
            <a:off x="242889" y="1036639"/>
            <a:ext cx="9418636" cy="184666"/>
          </a:xfrm>
          <a:prstGeom prst="rect">
            <a:avLst/>
          </a:prstGeom>
        </p:spPr>
        <p:txBody>
          <a:bodyPr wrap="square" lIns="0" tIns="0" rIns="0" bIns="0">
            <a:spAutoFit/>
            <a:scene3d>
              <a:camera prst="orthographicFront"/>
              <a:lightRig rig="threePt" dir="t"/>
            </a:scene3d>
            <a:sp3d>
              <a:bevelT w="0" h="0"/>
            </a:sp3d>
          </a:bodyPr>
          <a:lstStyle>
            <a:lvl1pPr marL="0" indent="0">
              <a:defRPr kumimoji="1" lang="ko-KR" altLang="en-US" sz="1200" b="0" spc="-70" baseline="0" dirty="0">
                <a:latin typeface="맑은 고딕" panose="020B0503020000020004" pitchFamily="50" charset="-127"/>
                <a:ea typeface="맑은 고딕" panose="020B0503020000020004" pitchFamily="50" charset="-127"/>
                <a:cs typeface="+mj-cs"/>
              </a:defRPr>
            </a:lvl1pPr>
          </a:lstStyle>
          <a:p>
            <a:pPr lvl="0"/>
            <a:r>
              <a:rPr lang="ko-KR" altLang="en-US"/>
              <a:t>마스터 텍스트 스타일을 편집합니다</a:t>
            </a:r>
          </a:p>
        </p:txBody>
      </p:sp>
      <p:sp>
        <p:nvSpPr>
          <p:cNvPr id="23"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grpSp>
        <p:nvGrpSpPr>
          <p:cNvPr id="51" name="Group 74"/>
          <p:cNvGrpSpPr>
            <a:grpSpLocks/>
          </p:cNvGrpSpPr>
          <p:nvPr userDrawn="1"/>
        </p:nvGrpSpPr>
        <p:grpSpPr bwMode="auto">
          <a:xfrm>
            <a:off x="236538" y="1041399"/>
            <a:ext cx="9428162" cy="5556251"/>
            <a:chOff x="143" y="627"/>
            <a:chExt cx="5936" cy="3499"/>
          </a:xfrm>
        </p:grpSpPr>
        <p:sp>
          <p:nvSpPr>
            <p:cNvPr id="52" name="Line 3"/>
            <p:cNvSpPr>
              <a:spLocks noChangeShapeType="1"/>
            </p:cNvSpPr>
            <p:nvPr userDrawn="1"/>
          </p:nvSpPr>
          <p:spPr bwMode="auto">
            <a:xfrm>
              <a:off x="143" y="861"/>
              <a:ext cx="5936" cy="0"/>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sp>
          <p:nvSpPr>
            <p:cNvPr id="53" name="Rectangle 5"/>
            <p:cNvSpPr>
              <a:spLocks noChangeArrowheads="1"/>
            </p:cNvSpPr>
            <p:nvPr userDrawn="1"/>
          </p:nvSpPr>
          <p:spPr bwMode="auto">
            <a:xfrm>
              <a:off x="144" y="627"/>
              <a:ext cx="5935" cy="3499"/>
            </a:xfrm>
            <a:prstGeom prst="rect">
              <a:avLst/>
            </a:prstGeom>
            <a:noFill/>
            <a:ln w="3175" algn="ctr">
              <a:solidFill>
                <a:srgbClr val="FF33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1pPr>
              <a:lvl2pPr marL="742950" indent="-28575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2pPr>
              <a:lvl3pPr marL="11430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3pPr>
              <a:lvl4pPr marL="16002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4pPr>
              <a:lvl5pPr marL="20574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5pPr>
              <a:lvl6pPr marL="25146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6pPr>
              <a:lvl7pPr marL="29718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7pPr>
              <a:lvl8pPr marL="34290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8pPr>
              <a:lvl9pPr marL="38862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9pPr>
            </a:lstStyle>
            <a:p>
              <a:pPr eaLnBrk="1" hangingPunct="1">
                <a:spcAft>
                  <a:spcPct val="15000"/>
                </a:spcAft>
                <a:buClr>
                  <a:schemeClr val="tx1"/>
                </a:buClr>
                <a:buFont typeface="맑은 고딕" panose="02020603050405020304" pitchFamily="18" charset="0"/>
                <a:buNone/>
                <a:defRPr/>
              </a:pPr>
              <a:endParaRPr kumimoji="0" lang="ko-KR" altLang="en-US" sz="1500" b="0" spc="-70" baseline="0">
                <a:solidFill>
                  <a:schemeClr val="tx1"/>
                </a:solidFill>
                <a:ea typeface="맑은 고딕" panose="020B0503020000020004" pitchFamily="50" charset="-127"/>
                <a:cs typeface="Arial" panose="020B0604020202020204" pitchFamily="34" charset="0"/>
              </a:endParaRPr>
            </a:p>
          </p:txBody>
        </p:sp>
        <p:grpSp>
          <p:nvGrpSpPr>
            <p:cNvPr id="54" name="Group 6"/>
            <p:cNvGrpSpPr>
              <a:grpSpLocks/>
            </p:cNvGrpSpPr>
            <p:nvPr userDrawn="1"/>
          </p:nvGrpSpPr>
          <p:grpSpPr bwMode="auto">
            <a:xfrm>
              <a:off x="293" y="629"/>
              <a:ext cx="5637" cy="3497"/>
              <a:chOff x="1373" y="685"/>
              <a:chExt cx="4579" cy="3354"/>
            </a:xfrm>
          </p:grpSpPr>
          <p:sp>
            <p:nvSpPr>
              <p:cNvPr id="58" name="Line 7"/>
              <p:cNvSpPr>
                <a:spLocks noChangeShapeType="1"/>
              </p:cNvSpPr>
              <p:nvPr userDrawn="1"/>
            </p:nvSpPr>
            <p:spPr bwMode="auto">
              <a:xfrm flipV="1">
                <a:off x="1373" y="685"/>
                <a:ext cx="0" cy="3354"/>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sp>
            <p:nvSpPr>
              <p:cNvPr id="59" name="Line 8"/>
              <p:cNvSpPr>
                <a:spLocks noChangeShapeType="1"/>
              </p:cNvSpPr>
              <p:nvPr userDrawn="1"/>
            </p:nvSpPr>
            <p:spPr bwMode="auto">
              <a:xfrm flipH="1" flipV="1">
                <a:off x="5952" y="685"/>
                <a:ext cx="0" cy="3354"/>
              </a:xfrm>
              <a:prstGeom prst="line">
                <a:avLst/>
              </a:prstGeom>
              <a:noFill/>
              <a:ln w="3175">
                <a:solidFill>
                  <a:srgbClr val="FFCC00"/>
                </a:solidFill>
                <a:prstDash val="dash"/>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grpSp>
        <p:sp>
          <p:nvSpPr>
            <p:cNvPr id="55" name="Line 9"/>
            <p:cNvSpPr>
              <a:spLocks noChangeShapeType="1"/>
            </p:cNvSpPr>
            <p:nvPr userDrawn="1"/>
          </p:nvSpPr>
          <p:spPr bwMode="auto">
            <a:xfrm>
              <a:off x="143" y="998"/>
              <a:ext cx="5936" cy="0"/>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pPr lvl="0"/>
              <a:endParaRPr lang="ko-KR" altLang="en-US" spc="-70" baseline="0">
                <a:ea typeface="맑은 고딕" panose="020B0503020000020004" pitchFamily="50" charset="-127"/>
              </a:endParaRPr>
            </a:p>
          </p:txBody>
        </p:sp>
      </p:grpSp>
      <p:pic>
        <p:nvPicPr>
          <p:cNvPr id="14" name="그림 13">
            <a:extLst>
              <a:ext uri="{FF2B5EF4-FFF2-40B4-BE49-F238E27FC236}">
                <a16:creationId xmlns:a16="http://schemas.microsoft.com/office/drawing/2014/main" id="{2BC19CF1-39A4-4418-8650-013A2B8799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5" name="그림 14">
            <a:extLst>
              <a:ext uri="{FF2B5EF4-FFF2-40B4-BE49-F238E27FC236}">
                <a16:creationId xmlns:a16="http://schemas.microsoft.com/office/drawing/2014/main" id="{93A0CB5A-1929-4779-BE7D-A43294C1FE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112343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19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4" name="제목 1"/>
          <p:cNvSpPr>
            <a:spLocks noGrp="1"/>
          </p:cNvSpPr>
          <p:nvPr>
            <p:ph type="title"/>
          </p:nvPr>
        </p:nvSpPr>
        <p:spPr>
          <a:xfrm>
            <a:off x="242888" y="404118"/>
            <a:ext cx="2717411" cy="307777"/>
          </a:xfrm>
          <a:prstGeom prst="rect">
            <a:avLst/>
          </a:prstGeom>
          <a:noFill/>
          <a:ln w="9525" algn="ctr">
            <a:noFill/>
            <a:miter lim="800000"/>
            <a:headEnd/>
            <a:tailEnd/>
          </a:ln>
        </p:spPr>
        <p:txBody>
          <a:bodyPr vert="horz" wrap="none" lIns="0" tIns="0" rIns="0" bIns="0" numCol="1" anchor="ctr" anchorCtr="0" compatLnSpc="1">
            <a:prstTxWarp prst="textNoShape">
              <a:avLst/>
            </a:prstTxWarp>
            <a:spAutoFit/>
            <a:scene3d>
              <a:camera prst="orthographicFront"/>
              <a:lightRig rig="threePt" dir="t"/>
            </a:scene3d>
            <a:sp3d>
              <a:bevelT w="0" h="0"/>
            </a:sp3d>
          </a:bodyPr>
          <a:lstStyle>
            <a:lvl1pPr>
              <a:defRPr lang="ko-KR" altLang="en-US" sz="2000" b="1" kern="1200" spc="-70" baseline="0" dirty="0">
                <a:latin typeface="맑은 고딕" panose="020B0503020000020004" pitchFamily="50" charset="-127"/>
                <a:ea typeface="맑은 고딕" panose="020B0503020000020004" pitchFamily="50" charset="-127"/>
              </a:defRPr>
            </a:lvl1pPr>
          </a:lstStyle>
          <a:p>
            <a:pPr lvl="0"/>
            <a:r>
              <a:rPr lang="ko-KR" altLang="en-US"/>
              <a:t>마스터 제목 스타일 편집</a:t>
            </a:r>
          </a:p>
        </p:txBody>
      </p:sp>
      <p:pic>
        <p:nvPicPr>
          <p:cNvPr id="13" name="그림 12">
            <a:extLst>
              <a:ext uri="{FF2B5EF4-FFF2-40B4-BE49-F238E27FC236}">
                <a16:creationId xmlns:a16="http://schemas.microsoft.com/office/drawing/2014/main" id="{B3A6DB2D-4361-4E0C-BAAF-76020E5AFD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4" name="그림 13">
            <a:extLst>
              <a:ext uri="{FF2B5EF4-FFF2-40B4-BE49-F238E27FC236}">
                <a16:creationId xmlns:a16="http://schemas.microsoft.com/office/drawing/2014/main" id="{1A5A1A56-E07C-4ACD-B6C2-6A992F4D5E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6338804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5" name="그룹 14"/>
          <p:cNvGrpSpPr/>
          <p:nvPr/>
        </p:nvGrpSpPr>
        <p:grpSpPr>
          <a:xfrm>
            <a:off x="0" y="0"/>
            <a:ext cx="9906000" cy="836712"/>
            <a:chOff x="0" y="0"/>
            <a:chExt cx="9906000" cy="836712"/>
          </a:xfrm>
        </p:grpSpPr>
        <p:sp>
          <p:nvSpPr>
            <p:cNvPr id="4" name="직사각형 3"/>
            <p:cNvSpPr/>
            <p:nvPr userDrawn="1"/>
          </p:nvSpPr>
          <p:spPr>
            <a:xfrm>
              <a:off x="0" y="0"/>
              <a:ext cx="9906000" cy="36000"/>
            </a:xfrm>
            <a:prstGeom prst="rect">
              <a:avLst/>
            </a:prstGeom>
            <a:solidFill>
              <a:srgbClr val="05507D"/>
            </a:solidFill>
            <a:ln>
              <a:noFill/>
            </a:ln>
            <a:effectLst/>
          </p:spPr>
          <p:txBody>
            <a:bodyPr vert="horz" wrap="square" lIns="45720" tIns="45720" rIns="45720" bIns="45720" numCol="1" rtlCol="0" anchor="t" anchorCtr="0" compatLnSpc="1">
              <a:prstTxWarp prst="textNoShape">
                <a:avLst/>
              </a:prstTxWarp>
              <a:noAutofit/>
            </a:bodyPr>
            <a:lstStyle/>
            <a:p>
              <a:pPr marL="114300" marR="0" lvl="0" indent="-114300" defTabSz="914400" latinLnBrk="0">
                <a:lnSpc>
                  <a:spcPct val="100000"/>
                </a:lnSpc>
                <a:buClr>
                  <a:srgbClr val="328030"/>
                </a:buClr>
                <a:buSzTx/>
                <a:buFontTx/>
                <a:buNone/>
                <a:tabLst/>
              </a:pPr>
              <a:endParaRPr kumimoji="0" lang="ko-KR" altLang="en-US" sz="1200" b="0" i="0" u="none" strike="noStrike" cap="none" normalizeH="0" baseline="0" noProof="0">
                <a:ln>
                  <a:noFill/>
                </a:ln>
                <a:solidFill>
                  <a:schemeClr val="tx1"/>
                </a:solidFill>
                <a:effectLst/>
                <a:ea typeface="맑은 고딕" panose="020B0503020000020004" pitchFamily="50" charset="-127"/>
              </a:endParaRPr>
            </a:p>
          </p:txBody>
        </p:sp>
        <p:sp>
          <p:nvSpPr>
            <p:cNvPr id="13" name="직사각형 12"/>
            <p:cNvSpPr/>
            <p:nvPr userDrawn="1"/>
          </p:nvSpPr>
          <p:spPr>
            <a:xfrm>
              <a:off x="0" y="0"/>
              <a:ext cx="247650" cy="36000"/>
            </a:xfrm>
            <a:prstGeom prst="rect">
              <a:avLst/>
            </a:prstGeom>
            <a:blipFill>
              <a:blip r:embed="rId6"/>
              <a:srcRect/>
              <a:stretch>
                <a:fillRect l="-73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a:sp3d>
            </a:bodyPr>
            <a:lstStyle/>
            <a:p>
              <a:pPr lvl="0" indent="-457200" algn="ctr">
                <a:buClr>
                  <a:srgbClr val="1D5293"/>
                </a:buClr>
                <a:buSzPct val="120000"/>
              </a:pPr>
              <a:endParaRPr lang="ko-KR" altLang="en-US" sz="1100" kern="0" noProof="0">
                <a:ln>
                  <a:solidFill>
                    <a:srgbClr val="0BADDB">
                      <a:alpha val="0"/>
                    </a:srgbClr>
                  </a:solidFill>
                </a:ln>
                <a:solidFill>
                  <a:schemeClr val="bg1"/>
                </a:solidFill>
                <a:latin typeface="맑은 고딕" panose="020B0503020000020004" pitchFamily="50" charset="-127"/>
                <a:ea typeface="맑은 고딕" panose="020B0503020000020004" pitchFamily="50" charset="-127"/>
                <a:cs typeface="맑은 고딕" charset="-127"/>
              </a:endParaRPr>
            </a:p>
          </p:txBody>
        </p:sp>
        <p:cxnSp>
          <p:nvCxnSpPr>
            <p:cNvPr id="14" name="직선 연결선 13"/>
            <p:cNvCxnSpPr/>
            <p:nvPr userDrawn="1"/>
          </p:nvCxnSpPr>
          <p:spPr bwMode="auto">
            <a:xfrm>
              <a:off x="0" y="836712"/>
              <a:ext cx="9906000" cy="0"/>
            </a:xfrm>
            <a:prstGeom prst="line">
              <a:avLst/>
            </a:prstGeom>
            <a:solidFill>
              <a:srgbClr val="D8D8DA"/>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6" r:id="rId4"/>
  </p:sldLayoutIdLst>
  <p:txStyles>
    <p:title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p:titleStyle>
    <p:bodyStyle>
      <a:lvl1pPr marL="342900" indent="-342900" algn="just" rtl="0" eaLnBrk="0" fontAlgn="base" hangingPunct="0">
        <a:spcBef>
          <a:spcPct val="20000"/>
        </a:spcBef>
        <a:spcAft>
          <a:spcPct val="0"/>
        </a:spcAft>
        <a:buFont typeface="Arial" pitchFamily="34" charset="0"/>
        <a:defRPr sz="1300" kern="1200">
          <a:solidFill>
            <a:schemeClr val="tx1"/>
          </a:solidFill>
          <a:latin typeface="맑은 고딕" pitchFamily="50" charset="-127"/>
          <a:ea typeface="맑은 고딕" pitchFamily="50" charset="-127"/>
          <a:cs typeface="+mn-cs"/>
        </a:defRPr>
      </a:lvl1pPr>
      <a:lvl2pPr marL="252413" indent="204788" algn="l" rtl="0" eaLnBrk="0" fontAlgn="base" latinLnBrk="1" hangingPunct="0">
        <a:spcBef>
          <a:spcPct val="20000"/>
        </a:spcBef>
        <a:spcAft>
          <a:spcPct val="0"/>
        </a:spcAft>
        <a:buFont typeface="Arial" pitchFamily="34" charset="0"/>
        <a:defRPr kumimoji="1" sz="2800" kern="1200">
          <a:solidFill>
            <a:schemeClr val="tx1"/>
          </a:solidFill>
          <a:latin typeface="+mn-ea"/>
          <a:ea typeface="+mn-ea"/>
          <a:cs typeface="+mn-cs"/>
        </a:defRPr>
      </a:lvl2pPr>
      <a:lvl3pPr marL="685800" indent="228600" algn="l" rtl="0" eaLnBrk="0" fontAlgn="base" latinLnBrk="1" hangingPunct="0">
        <a:spcBef>
          <a:spcPct val="20000"/>
        </a:spcBef>
        <a:spcAft>
          <a:spcPct val="0"/>
        </a:spcAft>
        <a:buFont typeface="Arial" pitchFamily="34" charset="0"/>
        <a:defRPr kumimoji="1" sz="2400" kern="1200">
          <a:solidFill>
            <a:schemeClr val="tx1"/>
          </a:solidFill>
          <a:latin typeface="+mn-ea"/>
          <a:ea typeface="+mn-ea"/>
          <a:cs typeface="+mn-cs"/>
        </a:defRPr>
      </a:lvl3pPr>
      <a:lvl4pPr marL="1143000" indent="228600" algn="l" rtl="0" eaLnBrk="0" fontAlgn="base" latinLnBrk="1" hangingPunct="0">
        <a:spcBef>
          <a:spcPct val="20000"/>
        </a:spcBef>
        <a:spcAft>
          <a:spcPct val="0"/>
        </a:spcAft>
        <a:buFont typeface="Arial" pitchFamily="34" charset="0"/>
        <a:defRPr kumimoji="1" sz="2000" kern="1200">
          <a:solidFill>
            <a:schemeClr val="tx1"/>
          </a:solidFill>
          <a:latin typeface="+mn-ea"/>
          <a:ea typeface="+mn-ea"/>
          <a:cs typeface="+mn-cs"/>
        </a:defRPr>
      </a:lvl4pPr>
      <a:lvl5pPr marL="1600200" indent="228600" algn="l" rtl="0" eaLnBrk="0" fontAlgn="base" latinLnBrk="1" hangingPunct="0">
        <a:spcBef>
          <a:spcPct val="20000"/>
        </a:spcBef>
        <a:spcAft>
          <a:spcPct val="0"/>
        </a:spcAft>
        <a:buFont typeface="Arial" pitchFamily="34" charset="0"/>
        <a:defRPr kumimoji="1" sz="20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slide" Target="slide90.xml"/></Relationships>
</file>

<file path=ppt/slides/_rels/slide11.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slide" Target="slide47.xml"/><Relationship Id="rId5" Type="http://schemas.openxmlformats.org/officeDocument/2006/relationships/slide" Target="slide45.xml"/><Relationship Id="rId4" Type="http://schemas.openxmlformats.org/officeDocument/2006/relationships/slide" Target="slide40.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slide" Target="slide76.xml"/></Relationships>
</file>

<file path=ppt/slides/_rels/slide51.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slide" Target="slide87.xml"/><Relationship Id="rId5" Type="http://schemas.openxmlformats.org/officeDocument/2006/relationships/slide" Target="slide86.xml"/><Relationship Id="rId4" Type="http://schemas.openxmlformats.org/officeDocument/2006/relationships/slide" Target="slide81.xml"/></Relationships>
</file>

<file path=ppt/slides/_rels/slide5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5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1.xml"/><Relationship Id="rId4" Type="http://schemas.openxmlformats.org/officeDocument/2006/relationships/image" Target="../media/image111.jpeg"/></Relationships>
</file>

<file path=ppt/slides/_rels/slide6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1.xml"/><Relationship Id="rId4" Type="http://schemas.openxmlformats.org/officeDocument/2006/relationships/image" Target="../media/image122.jpeg"/></Relationships>
</file>

<file path=ppt/slides/_rels/slide7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1.xml"/><Relationship Id="rId4" Type="http://schemas.openxmlformats.org/officeDocument/2006/relationships/image" Target="../media/image125.jpeg"/></Relationships>
</file>

<file path=ppt/slides/_rels/slide7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1.xml"/><Relationship Id="rId4" Type="http://schemas.openxmlformats.org/officeDocument/2006/relationships/image" Target="../media/image133.jpeg"/></Relationships>
</file>

<file path=ppt/slides/_rels/slide7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1.xml"/><Relationship Id="rId4" Type="http://schemas.openxmlformats.org/officeDocument/2006/relationships/image" Target="../media/image136.jpeg"/></Relationships>
</file>

<file path=ppt/slides/_rels/slide7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9.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1.xml"/><Relationship Id="rId4" Type="http://schemas.openxmlformats.org/officeDocument/2006/relationships/image" Target="../media/image156.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10.xml"/><Relationship Id="rId1" Type="http://schemas.openxmlformats.org/officeDocument/2006/relationships/slideLayout" Target="../slideLayouts/slideLayout1.xml"/><Relationship Id="rId4" Type="http://schemas.openxmlformats.org/officeDocument/2006/relationships/image" Target="../media/image158.png"/></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10.xml"/><Relationship Id="rId1" Type="http://schemas.openxmlformats.org/officeDocument/2006/relationships/slideLayout" Target="../slideLayouts/slideLayout1.xml"/><Relationship Id="rId5" Type="http://schemas.openxmlformats.org/officeDocument/2006/relationships/image" Target="../media/image161.png"/><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각 삼각형 23"/>
          <p:cNvSpPr/>
          <p:nvPr/>
        </p:nvSpPr>
        <p:spPr bwMode="auto">
          <a:xfrm flipH="1">
            <a:off x="7473280" y="5077509"/>
            <a:ext cx="2432720" cy="1780490"/>
          </a:xfrm>
          <a:prstGeom prst="rtTriangle">
            <a:avLst/>
          </a:prstGeom>
          <a:solidFill>
            <a:srgbClr val="EAEAEA"/>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800" b="0" i="0" u="none" strike="noStrike" cap="none" normalizeH="0" baseline="0">
              <a:ln>
                <a:noFill/>
              </a:ln>
              <a:solidFill>
                <a:srgbClr val="808080"/>
              </a:solidFill>
              <a:effectLst/>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2" name="그룹 1">
            <a:extLst>
              <a:ext uri="{FF2B5EF4-FFF2-40B4-BE49-F238E27FC236}">
                <a16:creationId xmlns:a16="http://schemas.microsoft.com/office/drawing/2014/main" id="{FAECB8A6-F01D-4790-92D6-F05244952781}"/>
              </a:ext>
            </a:extLst>
          </p:cNvPr>
          <p:cNvGrpSpPr/>
          <p:nvPr/>
        </p:nvGrpSpPr>
        <p:grpSpPr>
          <a:xfrm>
            <a:off x="0" y="0"/>
            <a:ext cx="6865154" cy="5056050"/>
            <a:chOff x="0" y="0"/>
            <a:chExt cx="6865154" cy="5056050"/>
          </a:xfrm>
        </p:grpSpPr>
        <p:pic>
          <p:nvPicPr>
            <p:cNvPr id="1027" name="Picture 3" descr="D:\작업방\템플릿\표지.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65154" cy="50560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327484" y="433920"/>
              <a:ext cx="3495632" cy="2491024"/>
              <a:chOff x="457695" y="345157"/>
              <a:chExt cx="3696460" cy="2634136"/>
            </a:xfrm>
          </p:grpSpPr>
          <p:sp>
            <p:nvSpPr>
              <p:cNvPr id="4" name="Freeform 6"/>
              <p:cNvSpPr>
                <a:spLocks/>
              </p:cNvSpPr>
              <p:nvPr/>
            </p:nvSpPr>
            <p:spPr bwMode="auto">
              <a:xfrm>
                <a:off x="1361794" y="1133222"/>
                <a:ext cx="989513" cy="1021745"/>
              </a:xfrm>
              <a:custGeom>
                <a:avLst/>
                <a:gdLst>
                  <a:gd name="T0" fmla="*/ 356 w 520"/>
                  <a:gd name="T1" fmla="*/ 537 h 537"/>
                  <a:gd name="T2" fmla="*/ 339 w 520"/>
                  <a:gd name="T3" fmla="*/ 520 h 537"/>
                  <a:gd name="T4" fmla="*/ 339 w 520"/>
                  <a:gd name="T5" fmla="*/ 484 h 537"/>
                  <a:gd name="T6" fmla="*/ 349 w 520"/>
                  <a:gd name="T7" fmla="*/ 468 h 537"/>
                  <a:gd name="T8" fmla="*/ 486 w 520"/>
                  <a:gd name="T9" fmla="*/ 260 h 537"/>
                  <a:gd name="T10" fmla="*/ 260 w 520"/>
                  <a:gd name="T11" fmla="*/ 34 h 537"/>
                  <a:gd name="T12" fmla="*/ 34 w 520"/>
                  <a:gd name="T13" fmla="*/ 260 h 537"/>
                  <a:gd name="T14" fmla="*/ 171 w 520"/>
                  <a:gd name="T15" fmla="*/ 468 h 537"/>
                  <a:gd name="T16" fmla="*/ 181 w 520"/>
                  <a:gd name="T17" fmla="*/ 484 h 537"/>
                  <a:gd name="T18" fmla="*/ 181 w 520"/>
                  <a:gd name="T19" fmla="*/ 520 h 537"/>
                  <a:gd name="T20" fmla="*/ 164 w 520"/>
                  <a:gd name="T21" fmla="*/ 537 h 537"/>
                  <a:gd name="T22" fmla="*/ 147 w 520"/>
                  <a:gd name="T23" fmla="*/ 520 h 537"/>
                  <a:gd name="T24" fmla="*/ 147 w 520"/>
                  <a:gd name="T25" fmla="*/ 495 h 537"/>
                  <a:gd name="T26" fmla="*/ 0 w 520"/>
                  <a:gd name="T27" fmla="*/ 260 h 537"/>
                  <a:gd name="T28" fmla="*/ 260 w 520"/>
                  <a:gd name="T29" fmla="*/ 0 h 537"/>
                  <a:gd name="T30" fmla="*/ 520 w 520"/>
                  <a:gd name="T31" fmla="*/ 260 h 537"/>
                  <a:gd name="T32" fmla="*/ 373 w 520"/>
                  <a:gd name="T33" fmla="*/ 495 h 537"/>
                  <a:gd name="T34" fmla="*/ 373 w 520"/>
                  <a:gd name="T35" fmla="*/ 520 h 537"/>
                  <a:gd name="T36" fmla="*/ 356 w 520"/>
                  <a:gd name="T3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0" h="537">
                    <a:moveTo>
                      <a:pt x="356" y="537"/>
                    </a:moveTo>
                    <a:cubicBezTo>
                      <a:pt x="346" y="537"/>
                      <a:pt x="339" y="529"/>
                      <a:pt x="339" y="520"/>
                    </a:cubicBezTo>
                    <a:cubicBezTo>
                      <a:pt x="339" y="484"/>
                      <a:pt x="339" y="484"/>
                      <a:pt x="339" y="484"/>
                    </a:cubicBezTo>
                    <a:cubicBezTo>
                      <a:pt x="339" y="477"/>
                      <a:pt x="343" y="471"/>
                      <a:pt x="349" y="468"/>
                    </a:cubicBezTo>
                    <a:cubicBezTo>
                      <a:pt x="432" y="432"/>
                      <a:pt x="486" y="351"/>
                      <a:pt x="486" y="260"/>
                    </a:cubicBezTo>
                    <a:cubicBezTo>
                      <a:pt x="486" y="136"/>
                      <a:pt x="385" y="34"/>
                      <a:pt x="260" y="34"/>
                    </a:cubicBezTo>
                    <a:cubicBezTo>
                      <a:pt x="135" y="34"/>
                      <a:pt x="34" y="136"/>
                      <a:pt x="34" y="260"/>
                    </a:cubicBezTo>
                    <a:cubicBezTo>
                      <a:pt x="34" y="351"/>
                      <a:pt x="88" y="432"/>
                      <a:pt x="171" y="468"/>
                    </a:cubicBezTo>
                    <a:cubicBezTo>
                      <a:pt x="177" y="471"/>
                      <a:pt x="181" y="477"/>
                      <a:pt x="181" y="484"/>
                    </a:cubicBezTo>
                    <a:cubicBezTo>
                      <a:pt x="181" y="520"/>
                      <a:pt x="181" y="520"/>
                      <a:pt x="181" y="520"/>
                    </a:cubicBezTo>
                    <a:cubicBezTo>
                      <a:pt x="181" y="529"/>
                      <a:pt x="174" y="537"/>
                      <a:pt x="164" y="537"/>
                    </a:cubicBezTo>
                    <a:cubicBezTo>
                      <a:pt x="155" y="537"/>
                      <a:pt x="147" y="529"/>
                      <a:pt x="147" y="520"/>
                    </a:cubicBezTo>
                    <a:cubicBezTo>
                      <a:pt x="147" y="495"/>
                      <a:pt x="147" y="495"/>
                      <a:pt x="147" y="495"/>
                    </a:cubicBezTo>
                    <a:cubicBezTo>
                      <a:pt x="57" y="452"/>
                      <a:pt x="0" y="361"/>
                      <a:pt x="0" y="260"/>
                    </a:cubicBezTo>
                    <a:cubicBezTo>
                      <a:pt x="0" y="117"/>
                      <a:pt x="116" y="0"/>
                      <a:pt x="260" y="0"/>
                    </a:cubicBezTo>
                    <a:cubicBezTo>
                      <a:pt x="403" y="0"/>
                      <a:pt x="520" y="117"/>
                      <a:pt x="520" y="260"/>
                    </a:cubicBezTo>
                    <a:cubicBezTo>
                      <a:pt x="520" y="361"/>
                      <a:pt x="463" y="452"/>
                      <a:pt x="373" y="495"/>
                    </a:cubicBezTo>
                    <a:cubicBezTo>
                      <a:pt x="373" y="520"/>
                      <a:pt x="373" y="520"/>
                      <a:pt x="373" y="520"/>
                    </a:cubicBezTo>
                    <a:cubicBezTo>
                      <a:pt x="373" y="529"/>
                      <a:pt x="365" y="537"/>
                      <a:pt x="356" y="537"/>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 name="Freeform 7"/>
              <p:cNvSpPr>
                <a:spLocks noEditPoints="1"/>
              </p:cNvSpPr>
              <p:nvPr/>
            </p:nvSpPr>
            <p:spPr bwMode="auto">
              <a:xfrm>
                <a:off x="1582581" y="2090504"/>
                <a:ext cx="547939" cy="184527"/>
              </a:xfrm>
              <a:custGeom>
                <a:avLst/>
                <a:gdLst>
                  <a:gd name="T0" fmla="*/ 239 w 288"/>
                  <a:gd name="T1" fmla="*/ 97 h 97"/>
                  <a:gd name="T2" fmla="*/ 49 w 288"/>
                  <a:gd name="T3" fmla="*/ 97 h 97"/>
                  <a:gd name="T4" fmla="*/ 0 w 288"/>
                  <a:gd name="T5" fmla="*/ 49 h 97"/>
                  <a:gd name="T6" fmla="*/ 49 w 288"/>
                  <a:gd name="T7" fmla="*/ 0 h 97"/>
                  <a:gd name="T8" fmla="*/ 239 w 288"/>
                  <a:gd name="T9" fmla="*/ 0 h 97"/>
                  <a:gd name="T10" fmla="*/ 288 w 288"/>
                  <a:gd name="T11" fmla="*/ 49 h 97"/>
                  <a:gd name="T12" fmla="*/ 239 w 288"/>
                  <a:gd name="T13" fmla="*/ 97 h 97"/>
                  <a:gd name="T14" fmla="*/ 49 w 288"/>
                  <a:gd name="T15" fmla="*/ 34 h 97"/>
                  <a:gd name="T16" fmla="*/ 34 w 288"/>
                  <a:gd name="T17" fmla="*/ 49 h 97"/>
                  <a:gd name="T18" fmla="*/ 49 w 288"/>
                  <a:gd name="T19" fmla="*/ 63 h 97"/>
                  <a:gd name="T20" fmla="*/ 239 w 288"/>
                  <a:gd name="T21" fmla="*/ 63 h 97"/>
                  <a:gd name="T22" fmla="*/ 254 w 288"/>
                  <a:gd name="T23" fmla="*/ 49 h 97"/>
                  <a:gd name="T24" fmla="*/ 239 w 288"/>
                  <a:gd name="T25" fmla="*/ 34 h 97"/>
                  <a:gd name="T26" fmla="*/ 49 w 288"/>
                  <a:gd name="T27"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7">
                    <a:moveTo>
                      <a:pt x="239" y="97"/>
                    </a:moveTo>
                    <a:cubicBezTo>
                      <a:pt x="49" y="97"/>
                      <a:pt x="49" y="97"/>
                      <a:pt x="49" y="97"/>
                    </a:cubicBezTo>
                    <a:cubicBezTo>
                      <a:pt x="22" y="97"/>
                      <a:pt x="0" y="76"/>
                      <a:pt x="0" y="49"/>
                    </a:cubicBezTo>
                    <a:cubicBezTo>
                      <a:pt x="0" y="22"/>
                      <a:pt x="22" y="0"/>
                      <a:pt x="49" y="0"/>
                    </a:cubicBezTo>
                    <a:cubicBezTo>
                      <a:pt x="239" y="0"/>
                      <a:pt x="239" y="0"/>
                      <a:pt x="239" y="0"/>
                    </a:cubicBezTo>
                    <a:cubicBezTo>
                      <a:pt x="266" y="0"/>
                      <a:pt x="288" y="22"/>
                      <a:pt x="288" y="49"/>
                    </a:cubicBezTo>
                    <a:cubicBezTo>
                      <a:pt x="288" y="76"/>
                      <a:pt x="266" y="97"/>
                      <a:pt x="239" y="97"/>
                    </a:cubicBezTo>
                    <a:close/>
                    <a:moveTo>
                      <a:pt x="49" y="34"/>
                    </a:moveTo>
                    <a:cubicBezTo>
                      <a:pt x="40" y="34"/>
                      <a:pt x="34" y="41"/>
                      <a:pt x="34" y="49"/>
                    </a:cubicBezTo>
                    <a:cubicBezTo>
                      <a:pt x="34" y="57"/>
                      <a:pt x="40" y="63"/>
                      <a:pt x="49" y="63"/>
                    </a:cubicBezTo>
                    <a:cubicBezTo>
                      <a:pt x="239" y="63"/>
                      <a:pt x="239" y="63"/>
                      <a:pt x="239" y="63"/>
                    </a:cubicBezTo>
                    <a:cubicBezTo>
                      <a:pt x="247" y="63"/>
                      <a:pt x="254" y="57"/>
                      <a:pt x="254" y="49"/>
                    </a:cubicBezTo>
                    <a:cubicBezTo>
                      <a:pt x="254" y="41"/>
                      <a:pt x="247" y="34"/>
                      <a:pt x="239" y="34"/>
                    </a:cubicBezTo>
                    <a:lnTo>
                      <a:pt x="49" y="34"/>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17" name="Freeform 8"/>
              <p:cNvSpPr>
                <a:spLocks noEditPoints="1"/>
              </p:cNvSpPr>
              <p:nvPr/>
            </p:nvSpPr>
            <p:spPr bwMode="auto">
              <a:xfrm>
                <a:off x="1614813" y="2210567"/>
                <a:ext cx="483476" cy="186138"/>
              </a:xfrm>
              <a:custGeom>
                <a:avLst/>
                <a:gdLst>
                  <a:gd name="T0" fmla="*/ 205 w 254"/>
                  <a:gd name="T1" fmla="*/ 98 h 98"/>
                  <a:gd name="T2" fmla="*/ 48 w 254"/>
                  <a:gd name="T3" fmla="*/ 98 h 98"/>
                  <a:gd name="T4" fmla="*/ 0 w 254"/>
                  <a:gd name="T5" fmla="*/ 49 h 98"/>
                  <a:gd name="T6" fmla="*/ 48 w 254"/>
                  <a:gd name="T7" fmla="*/ 0 h 98"/>
                  <a:gd name="T8" fmla="*/ 205 w 254"/>
                  <a:gd name="T9" fmla="*/ 0 h 98"/>
                  <a:gd name="T10" fmla="*/ 254 w 254"/>
                  <a:gd name="T11" fmla="*/ 49 h 98"/>
                  <a:gd name="T12" fmla="*/ 205 w 254"/>
                  <a:gd name="T13" fmla="*/ 98 h 98"/>
                  <a:gd name="T14" fmla="*/ 48 w 254"/>
                  <a:gd name="T15" fmla="*/ 34 h 98"/>
                  <a:gd name="T16" fmla="*/ 34 w 254"/>
                  <a:gd name="T17" fmla="*/ 49 h 98"/>
                  <a:gd name="T18" fmla="*/ 48 w 254"/>
                  <a:gd name="T19" fmla="*/ 64 h 98"/>
                  <a:gd name="T20" fmla="*/ 205 w 254"/>
                  <a:gd name="T21" fmla="*/ 64 h 98"/>
                  <a:gd name="T22" fmla="*/ 220 w 254"/>
                  <a:gd name="T23" fmla="*/ 49 h 98"/>
                  <a:gd name="T24" fmla="*/ 205 w 254"/>
                  <a:gd name="T25" fmla="*/ 34 h 98"/>
                  <a:gd name="T26" fmla="*/ 48 w 254"/>
                  <a:gd name="T27" fmla="*/ 3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98">
                    <a:moveTo>
                      <a:pt x="205" y="98"/>
                    </a:moveTo>
                    <a:cubicBezTo>
                      <a:pt x="48" y="98"/>
                      <a:pt x="48" y="98"/>
                      <a:pt x="48" y="98"/>
                    </a:cubicBezTo>
                    <a:cubicBezTo>
                      <a:pt x="21" y="98"/>
                      <a:pt x="0" y="76"/>
                      <a:pt x="0" y="49"/>
                    </a:cubicBezTo>
                    <a:cubicBezTo>
                      <a:pt x="0" y="22"/>
                      <a:pt x="21" y="0"/>
                      <a:pt x="48" y="0"/>
                    </a:cubicBezTo>
                    <a:cubicBezTo>
                      <a:pt x="205" y="0"/>
                      <a:pt x="205" y="0"/>
                      <a:pt x="205" y="0"/>
                    </a:cubicBezTo>
                    <a:cubicBezTo>
                      <a:pt x="232" y="0"/>
                      <a:pt x="254" y="22"/>
                      <a:pt x="254" y="49"/>
                    </a:cubicBezTo>
                    <a:cubicBezTo>
                      <a:pt x="254" y="76"/>
                      <a:pt x="232" y="98"/>
                      <a:pt x="205" y="98"/>
                    </a:cubicBezTo>
                    <a:close/>
                    <a:moveTo>
                      <a:pt x="48" y="34"/>
                    </a:moveTo>
                    <a:cubicBezTo>
                      <a:pt x="40" y="34"/>
                      <a:pt x="34" y="41"/>
                      <a:pt x="34" y="49"/>
                    </a:cubicBezTo>
                    <a:cubicBezTo>
                      <a:pt x="34" y="57"/>
                      <a:pt x="40" y="64"/>
                      <a:pt x="48" y="64"/>
                    </a:cubicBezTo>
                    <a:cubicBezTo>
                      <a:pt x="205" y="64"/>
                      <a:pt x="205" y="64"/>
                      <a:pt x="205" y="64"/>
                    </a:cubicBezTo>
                    <a:cubicBezTo>
                      <a:pt x="214" y="64"/>
                      <a:pt x="220" y="57"/>
                      <a:pt x="220" y="49"/>
                    </a:cubicBezTo>
                    <a:cubicBezTo>
                      <a:pt x="220" y="41"/>
                      <a:pt x="214" y="34"/>
                      <a:pt x="205" y="34"/>
                    </a:cubicBezTo>
                    <a:lnTo>
                      <a:pt x="48" y="34"/>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18" name="Freeform 9"/>
              <p:cNvSpPr>
                <a:spLocks/>
              </p:cNvSpPr>
              <p:nvPr/>
            </p:nvSpPr>
            <p:spPr bwMode="auto">
              <a:xfrm>
                <a:off x="1683306" y="2328213"/>
                <a:ext cx="346491" cy="161965"/>
              </a:xfrm>
              <a:custGeom>
                <a:avLst/>
                <a:gdLst>
                  <a:gd name="T0" fmla="*/ 91 w 182"/>
                  <a:gd name="T1" fmla="*/ 85 h 85"/>
                  <a:gd name="T2" fmla="*/ 3 w 182"/>
                  <a:gd name="T3" fmla="*/ 24 h 85"/>
                  <a:gd name="T4" fmla="*/ 14 w 182"/>
                  <a:gd name="T5" fmla="*/ 3 h 85"/>
                  <a:gd name="T6" fmla="*/ 35 w 182"/>
                  <a:gd name="T7" fmla="*/ 14 h 85"/>
                  <a:gd name="T8" fmla="*/ 91 w 182"/>
                  <a:gd name="T9" fmla="*/ 51 h 85"/>
                  <a:gd name="T10" fmla="*/ 147 w 182"/>
                  <a:gd name="T11" fmla="*/ 14 h 85"/>
                  <a:gd name="T12" fmla="*/ 168 w 182"/>
                  <a:gd name="T13" fmla="*/ 3 h 85"/>
                  <a:gd name="T14" fmla="*/ 179 w 182"/>
                  <a:gd name="T15" fmla="*/ 24 h 85"/>
                  <a:gd name="T16" fmla="*/ 91 w 18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5">
                    <a:moveTo>
                      <a:pt x="91" y="85"/>
                    </a:moveTo>
                    <a:cubicBezTo>
                      <a:pt x="50" y="85"/>
                      <a:pt x="14" y="60"/>
                      <a:pt x="3" y="24"/>
                    </a:cubicBezTo>
                    <a:cubicBezTo>
                      <a:pt x="0" y="15"/>
                      <a:pt x="5" y="5"/>
                      <a:pt x="14" y="3"/>
                    </a:cubicBezTo>
                    <a:cubicBezTo>
                      <a:pt x="23" y="0"/>
                      <a:pt x="32" y="5"/>
                      <a:pt x="35" y="14"/>
                    </a:cubicBezTo>
                    <a:cubicBezTo>
                      <a:pt x="42" y="36"/>
                      <a:pt x="65" y="51"/>
                      <a:pt x="91" y="51"/>
                    </a:cubicBezTo>
                    <a:cubicBezTo>
                      <a:pt x="117" y="51"/>
                      <a:pt x="140" y="36"/>
                      <a:pt x="147" y="14"/>
                    </a:cubicBezTo>
                    <a:cubicBezTo>
                      <a:pt x="149" y="5"/>
                      <a:pt x="159" y="0"/>
                      <a:pt x="168" y="3"/>
                    </a:cubicBezTo>
                    <a:cubicBezTo>
                      <a:pt x="177" y="5"/>
                      <a:pt x="182" y="15"/>
                      <a:pt x="179" y="24"/>
                    </a:cubicBezTo>
                    <a:cubicBezTo>
                      <a:pt x="168" y="60"/>
                      <a:pt x="132" y="85"/>
                      <a:pt x="91" y="85"/>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0" name="Freeform 10"/>
              <p:cNvSpPr>
                <a:spLocks/>
              </p:cNvSpPr>
              <p:nvPr/>
            </p:nvSpPr>
            <p:spPr bwMode="auto">
              <a:xfrm>
                <a:off x="1698616" y="1791555"/>
                <a:ext cx="64463" cy="363413"/>
              </a:xfrm>
              <a:custGeom>
                <a:avLst/>
                <a:gdLst>
                  <a:gd name="T0" fmla="*/ 17 w 34"/>
                  <a:gd name="T1" fmla="*/ 191 h 191"/>
                  <a:gd name="T2" fmla="*/ 0 w 34"/>
                  <a:gd name="T3" fmla="*/ 174 h 191"/>
                  <a:gd name="T4" fmla="*/ 0 w 34"/>
                  <a:gd name="T5" fmla="*/ 17 h 191"/>
                  <a:gd name="T6" fmla="*/ 17 w 34"/>
                  <a:gd name="T7" fmla="*/ 0 h 191"/>
                  <a:gd name="T8" fmla="*/ 34 w 34"/>
                  <a:gd name="T9" fmla="*/ 17 h 191"/>
                  <a:gd name="T10" fmla="*/ 34 w 34"/>
                  <a:gd name="T11" fmla="*/ 174 h 191"/>
                  <a:gd name="T12" fmla="*/ 17 w 34"/>
                  <a:gd name="T13" fmla="*/ 191 h 191"/>
                </a:gdLst>
                <a:ahLst/>
                <a:cxnLst>
                  <a:cxn ang="0">
                    <a:pos x="T0" y="T1"/>
                  </a:cxn>
                  <a:cxn ang="0">
                    <a:pos x="T2" y="T3"/>
                  </a:cxn>
                  <a:cxn ang="0">
                    <a:pos x="T4" y="T5"/>
                  </a:cxn>
                  <a:cxn ang="0">
                    <a:pos x="T6" y="T7"/>
                  </a:cxn>
                  <a:cxn ang="0">
                    <a:pos x="T8" y="T9"/>
                  </a:cxn>
                  <a:cxn ang="0">
                    <a:pos x="T10" y="T11"/>
                  </a:cxn>
                  <a:cxn ang="0">
                    <a:pos x="T12" y="T13"/>
                  </a:cxn>
                </a:cxnLst>
                <a:rect l="0" t="0" r="r" b="b"/>
                <a:pathLst>
                  <a:path w="34" h="191">
                    <a:moveTo>
                      <a:pt x="17" y="191"/>
                    </a:moveTo>
                    <a:cubicBezTo>
                      <a:pt x="8" y="191"/>
                      <a:pt x="0" y="183"/>
                      <a:pt x="0" y="174"/>
                    </a:cubicBezTo>
                    <a:cubicBezTo>
                      <a:pt x="0" y="17"/>
                      <a:pt x="0" y="17"/>
                      <a:pt x="0" y="17"/>
                    </a:cubicBezTo>
                    <a:cubicBezTo>
                      <a:pt x="0" y="7"/>
                      <a:pt x="8" y="0"/>
                      <a:pt x="17" y="0"/>
                    </a:cubicBezTo>
                    <a:cubicBezTo>
                      <a:pt x="27" y="0"/>
                      <a:pt x="34" y="7"/>
                      <a:pt x="34" y="17"/>
                    </a:cubicBezTo>
                    <a:cubicBezTo>
                      <a:pt x="34" y="174"/>
                      <a:pt x="34" y="174"/>
                      <a:pt x="34" y="174"/>
                    </a:cubicBezTo>
                    <a:cubicBezTo>
                      <a:pt x="34" y="183"/>
                      <a:pt x="27" y="191"/>
                      <a:pt x="17" y="19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2" name="Freeform 11"/>
              <p:cNvSpPr>
                <a:spLocks/>
              </p:cNvSpPr>
              <p:nvPr/>
            </p:nvSpPr>
            <p:spPr bwMode="auto">
              <a:xfrm>
                <a:off x="1947606" y="1791555"/>
                <a:ext cx="66881" cy="363413"/>
              </a:xfrm>
              <a:custGeom>
                <a:avLst/>
                <a:gdLst>
                  <a:gd name="T0" fmla="*/ 17 w 35"/>
                  <a:gd name="T1" fmla="*/ 191 h 191"/>
                  <a:gd name="T2" fmla="*/ 0 w 35"/>
                  <a:gd name="T3" fmla="*/ 174 h 191"/>
                  <a:gd name="T4" fmla="*/ 0 w 35"/>
                  <a:gd name="T5" fmla="*/ 17 h 191"/>
                  <a:gd name="T6" fmla="*/ 17 w 35"/>
                  <a:gd name="T7" fmla="*/ 0 h 191"/>
                  <a:gd name="T8" fmla="*/ 35 w 35"/>
                  <a:gd name="T9" fmla="*/ 17 h 191"/>
                  <a:gd name="T10" fmla="*/ 35 w 35"/>
                  <a:gd name="T11" fmla="*/ 174 h 191"/>
                  <a:gd name="T12" fmla="*/ 17 w 35"/>
                  <a:gd name="T13" fmla="*/ 191 h 191"/>
                </a:gdLst>
                <a:ahLst/>
                <a:cxnLst>
                  <a:cxn ang="0">
                    <a:pos x="T0" y="T1"/>
                  </a:cxn>
                  <a:cxn ang="0">
                    <a:pos x="T2" y="T3"/>
                  </a:cxn>
                  <a:cxn ang="0">
                    <a:pos x="T4" y="T5"/>
                  </a:cxn>
                  <a:cxn ang="0">
                    <a:pos x="T6" y="T7"/>
                  </a:cxn>
                  <a:cxn ang="0">
                    <a:pos x="T8" y="T9"/>
                  </a:cxn>
                  <a:cxn ang="0">
                    <a:pos x="T10" y="T11"/>
                  </a:cxn>
                  <a:cxn ang="0">
                    <a:pos x="T12" y="T13"/>
                  </a:cxn>
                </a:cxnLst>
                <a:rect l="0" t="0" r="r" b="b"/>
                <a:pathLst>
                  <a:path w="35" h="191">
                    <a:moveTo>
                      <a:pt x="17" y="191"/>
                    </a:moveTo>
                    <a:cubicBezTo>
                      <a:pt x="8" y="191"/>
                      <a:pt x="0" y="183"/>
                      <a:pt x="0" y="174"/>
                    </a:cubicBezTo>
                    <a:cubicBezTo>
                      <a:pt x="0" y="17"/>
                      <a:pt x="0" y="17"/>
                      <a:pt x="0" y="17"/>
                    </a:cubicBezTo>
                    <a:cubicBezTo>
                      <a:pt x="0" y="7"/>
                      <a:pt x="8" y="0"/>
                      <a:pt x="17" y="0"/>
                    </a:cubicBezTo>
                    <a:cubicBezTo>
                      <a:pt x="27" y="0"/>
                      <a:pt x="35" y="7"/>
                      <a:pt x="35" y="17"/>
                    </a:cubicBezTo>
                    <a:cubicBezTo>
                      <a:pt x="35" y="174"/>
                      <a:pt x="35" y="174"/>
                      <a:pt x="35" y="174"/>
                    </a:cubicBezTo>
                    <a:cubicBezTo>
                      <a:pt x="35" y="183"/>
                      <a:pt x="27" y="191"/>
                      <a:pt x="17" y="19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3" name="Freeform 12"/>
              <p:cNvSpPr>
                <a:spLocks noEditPoints="1"/>
              </p:cNvSpPr>
              <p:nvPr/>
            </p:nvSpPr>
            <p:spPr bwMode="auto">
              <a:xfrm>
                <a:off x="1698616" y="1727091"/>
                <a:ext cx="190167" cy="190167"/>
              </a:xfrm>
              <a:custGeom>
                <a:avLst/>
                <a:gdLst>
                  <a:gd name="T0" fmla="*/ 50 w 100"/>
                  <a:gd name="T1" fmla="*/ 100 h 100"/>
                  <a:gd name="T2" fmla="*/ 0 w 100"/>
                  <a:gd name="T3" fmla="*/ 50 h 100"/>
                  <a:gd name="T4" fmla="*/ 50 w 100"/>
                  <a:gd name="T5" fmla="*/ 0 h 100"/>
                  <a:gd name="T6" fmla="*/ 100 w 100"/>
                  <a:gd name="T7" fmla="*/ 50 h 100"/>
                  <a:gd name="T8" fmla="*/ 50 w 100"/>
                  <a:gd name="T9" fmla="*/ 100 h 100"/>
                  <a:gd name="T10" fmla="*/ 50 w 100"/>
                  <a:gd name="T11" fmla="*/ 34 h 100"/>
                  <a:gd name="T12" fmla="*/ 34 w 100"/>
                  <a:gd name="T13" fmla="*/ 50 h 100"/>
                  <a:gd name="T14" fmla="*/ 50 w 100"/>
                  <a:gd name="T15" fmla="*/ 66 h 100"/>
                  <a:gd name="T16" fmla="*/ 66 w 100"/>
                  <a:gd name="T17" fmla="*/ 50 h 100"/>
                  <a:gd name="T18" fmla="*/ 50 w 100"/>
                  <a:gd name="T1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100"/>
                    </a:moveTo>
                    <a:cubicBezTo>
                      <a:pt x="23" y="100"/>
                      <a:pt x="0" y="77"/>
                      <a:pt x="0" y="50"/>
                    </a:cubicBezTo>
                    <a:cubicBezTo>
                      <a:pt x="0" y="22"/>
                      <a:pt x="23" y="0"/>
                      <a:pt x="50" y="0"/>
                    </a:cubicBezTo>
                    <a:cubicBezTo>
                      <a:pt x="78" y="0"/>
                      <a:pt x="100" y="22"/>
                      <a:pt x="100" y="50"/>
                    </a:cubicBezTo>
                    <a:cubicBezTo>
                      <a:pt x="100" y="77"/>
                      <a:pt x="78" y="100"/>
                      <a:pt x="50" y="100"/>
                    </a:cubicBezTo>
                    <a:close/>
                    <a:moveTo>
                      <a:pt x="50" y="34"/>
                    </a:moveTo>
                    <a:cubicBezTo>
                      <a:pt x="41" y="34"/>
                      <a:pt x="34" y="41"/>
                      <a:pt x="34" y="50"/>
                    </a:cubicBezTo>
                    <a:cubicBezTo>
                      <a:pt x="34" y="59"/>
                      <a:pt x="41" y="66"/>
                      <a:pt x="50" y="66"/>
                    </a:cubicBezTo>
                    <a:cubicBezTo>
                      <a:pt x="59" y="66"/>
                      <a:pt x="66" y="59"/>
                      <a:pt x="66" y="50"/>
                    </a:cubicBezTo>
                    <a:cubicBezTo>
                      <a:pt x="66" y="41"/>
                      <a:pt x="59" y="34"/>
                      <a:pt x="50"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5" name="Freeform 13"/>
              <p:cNvSpPr>
                <a:spLocks noEditPoints="1"/>
              </p:cNvSpPr>
              <p:nvPr/>
            </p:nvSpPr>
            <p:spPr bwMode="auto">
              <a:xfrm>
                <a:off x="1824319" y="1727091"/>
                <a:ext cx="190167" cy="190167"/>
              </a:xfrm>
              <a:custGeom>
                <a:avLst/>
                <a:gdLst>
                  <a:gd name="T0" fmla="*/ 50 w 100"/>
                  <a:gd name="T1" fmla="*/ 100 h 100"/>
                  <a:gd name="T2" fmla="*/ 0 w 100"/>
                  <a:gd name="T3" fmla="*/ 50 h 100"/>
                  <a:gd name="T4" fmla="*/ 50 w 100"/>
                  <a:gd name="T5" fmla="*/ 0 h 100"/>
                  <a:gd name="T6" fmla="*/ 100 w 100"/>
                  <a:gd name="T7" fmla="*/ 50 h 100"/>
                  <a:gd name="T8" fmla="*/ 50 w 100"/>
                  <a:gd name="T9" fmla="*/ 100 h 100"/>
                  <a:gd name="T10" fmla="*/ 50 w 100"/>
                  <a:gd name="T11" fmla="*/ 34 h 100"/>
                  <a:gd name="T12" fmla="*/ 34 w 100"/>
                  <a:gd name="T13" fmla="*/ 50 h 100"/>
                  <a:gd name="T14" fmla="*/ 50 w 100"/>
                  <a:gd name="T15" fmla="*/ 66 h 100"/>
                  <a:gd name="T16" fmla="*/ 66 w 100"/>
                  <a:gd name="T17" fmla="*/ 50 h 100"/>
                  <a:gd name="T18" fmla="*/ 50 w 100"/>
                  <a:gd name="T1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100"/>
                    </a:moveTo>
                    <a:cubicBezTo>
                      <a:pt x="22" y="100"/>
                      <a:pt x="0" y="77"/>
                      <a:pt x="0" y="50"/>
                    </a:cubicBezTo>
                    <a:cubicBezTo>
                      <a:pt x="0" y="22"/>
                      <a:pt x="22" y="0"/>
                      <a:pt x="50" y="0"/>
                    </a:cubicBezTo>
                    <a:cubicBezTo>
                      <a:pt x="77" y="0"/>
                      <a:pt x="100" y="22"/>
                      <a:pt x="100" y="50"/>
                    </a:cubicBezTo>
                    <a:cubicBezTo>
                      <a:pt x="100" y="77"/>
                      <a:pt x="77" y="100"/>
                      <a:pt x="50" y="100"/>
                    </a:cubicBezTo>
                    <a:close/>
                    <a:moveTo>
                      <a:pt x="50" y="34"/>
                    </a:moveTo>
                    <a:cubicBezTo>
                      <a:pt x="41" y="34"/>
                      <a:pt x="34" y="41"/>
                      <a:pt x="34" y="50"/>
                    </a:cubicBezTo>
                    <a:cubicBezTo>
                      <a:pt x="34" y="59"/>
                      <a:pt x="41" y="66"/>
                      <a:pt x="50" y="66"/>
                    </a:cubicBezTo>
                    <a:cubicBezTo>
                      <a:pt x="59" y="66"/>
                      <a:pt x="66" y="59"/>
                      <a:pt x="66" y="50"/>
                    </a:cubicBezTo>
                    <a:cubicBezTo>
                      <a:pt x="66" y="41"/>
                      <a:pt x="59" y="34"/>
                      <a:pt x="50"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6" name="Freeform 14"/>
              <p:cNvSpPr>
                <a:spLocks/>
              </p:cNvSpPr>
              <p:nvPr/>
            </p:nvSpPr>
            <p:spPr bwMode="auto">
              <a:xfrm>
                <a:off x="1824319" y="835885"/>
                <a:ext cx="64463" cy="236097"/>
              </a:xfrm>
              <a:custGeom>
                <a:avLst/>
                <a:gdLst>
                  <a:gd name="T0" fmla="*/ 17 w 34"/>
                  <a:gd name="T1" fmla="*/ 124 h 124"/>
                  <a:gd name="T2" fmla="*/ 0 w 34"/>
                  <a:gd name="T3" fmla="*/ 107 h 124"/>
                  <a:gd name="T4" fmla="*/ 0 w 34"/>
                  <a:gd name="T5" fmla="*/ 17 h 124"/>
                  <a:gd name="T6" fmla="*/ 17 w 34"/>
                  <a:gd name="T7" fmla="*/ 0 h 124"/>
                  <a:gd name="T8" fmla="*/ 34 w 34"/>
                  <a:gd name="T9" fmla="*/ 17 h 124"/>
                  <a:gd name="T10" fmla="*/ 34 w 34"/>
                  <a:gd name="T11" fmla="*/ 107 h 124"/>
                  <a:gd name="T12" fmla="*/ 17 w 3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4" h="124">
                    <a:moveTo>
                      <a:pt x="17" y="124"/>
                    </a:moveTo>
                    <a:cubicBezTo>
                      <a:pt x="7" y="124"/>
                      <a:pt x="0" y="116"/>
                      <a:pt x="0" y="107"/>
                    </a:cubicBezTo>
                    <a:cubicBezTo>
                      <a:pt x="0" y="17"/>
                      <a:pt x="0" y="17"/>
                      <a:pt x="0" y="17"/>
                    </a:cubicBezTo>
                    <a:cubicBezTo>
                      <a:pt x="0" y="8"/>
                      <a:pt x="7" y="0"/>
                      <a:pt x="17" y="0"/>
                    </a:cubicBezTo>
                    <a:cubicBezTo>
                      <a:pt x="26" y="0"/>
                      <a:pt x="34" y="8"/>
                      <a:pt x="34" y="17"/>
                    </a:cubicBezTo>
                    <a:cubicBezTo>
                      <a:pt x="34" y="107"/>
                      <a:pt x="34" y="107"/>
                      <a:pt x="34" y="107"/>
                    </a:cubicBezTo>
                    <a:cubicBezTo>
                      <a:pt x="34" y="116"/>
                      <a:pt x="26" y="124"/>
                      <a:pt x="17" y="12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7" name="Freeform 15"/>
              <p:cNvSpPr>
                <a:spLocks/>
              </p:cNvSpPr>
              <p:nvPr/>
            </p:nvSpPr>
            <p:spPr bwMode="auto">
              <a:xfrm>
                <a:off x="1824319" y="835885"/>
                <a:ext cx="64463" cy="236097"/>
              </a:xfrm>
              <a:custGeom>
                <a:avLst/>
                <a:gdLst>
                  <a:gd name="T0" fmla="*/ 17 w 34"/>
                  <a:gd name="T1" fmla="*/ 124 h 124"/>
                  <a:gd name="T2" fmla="*/ 0 w 34"/>
                  <a:gd name="T3" fmla="*/ 107 h 124"/>
                  <a:gd name="T4" fmla="*/ 0 w 34"/>
                  <a:gd name="T5" fmla="*/ 17 h 124"/>
                  <a:gd name="T6" fmla="*/ 17 w 34"/>
                  <a:gd name="T7" fmla="*/ 0 h 124"/>
                  <a:gd name="T8" fmla="*/ 34 w 34"/>
                  <a:gd name="T9" fmla="*/ 17 h 124"/>
                  <a:gd name="T10" fmla="*/ 34 w 34"/>
                  <a:gd name="T11" fmla="*/ 107 h 124"/>
                  <a:gd name="T12" fmla="*/ 17 w 3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4" h="124">
                    <a:moveTo>
                      <a:pt x="17" y="124"/>
                    </a:moveTo>
                    <a:cubicBezTo>
                      <a:pt x="7" y="124"/>
                      <a:pt x="0" y="116"/>
                      <a:pt x="0" y="107"/>
                    </a:cubicBezTo>
                    <a:cubicBezTo>
                      <a:pt x="0" y="17"/>
                      <a:pt x="0" y="17"/>
                      <a:pt x="0" y="17"/>
                    </a:cubicBezTo>
                    <a:cubicBezTo>
                      <a:pt x="0" y="8"/>
                      <a:pt x="7" y="0"/>
                      <a:pt x="17" y="0"/>
                    </a:cubicBezTo>
                    <a:cubicBezTo>
                      <a:pt x="26" y="0"/>
                      <a:pt x="34" y="8"/>
                      <a:pt x="34" y="17"/>
                    </a:cubicBezTo>
                    <a:cubicBezTo>
                      <a:pt x="34" y="107"/>
                      <a:pt x="34" y="107"/>
                      <a:pt x="34" y="107"/>
                    </a:cubicBezTo>
                    <a:cubicBezTo>
                      <a:pt x="34" y="116"/>
                      <a:pt x="26" y="124"/>
                      <a:pt x="17" y="12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8" name="Freeform 16"/>
              <p:cNvSpPr>
                <a:spLocks/>
              </p:cNvSpPr>
              <p:nvPr/>
            </p:nvSpPr>
            <p:spPr bwMode="auto">
              <a:xfrm>
                <a:off x="1441568" y="932580"/>
                <a:ext cx="157935" cy="217564"/>
              </a:xfrm>
              <a:custGeom>
                <a:avLst/>
                <a:gdLst>
                  <a:gd name="T0" fmla="*/ 64 w 83"/>
                  <a:gd name="T1" fmla="*/ 114 h 114"/>
                  <a:gd name="T2" fmla="*/ 49 w 83"/>
                  <a:gd name="T3" fmla="*/ 106 h 114"/>
                  <a:gd name="T4" fmla="*/ 4 w 83"/>
                  <a:gd name="T5" fmla="*/ 28 h 114"/>
                  <a:gd name="T6" fmla="*/ 10 w 83"/>
                  <a:gd name="T7" fmla="*/ 5 h 114"/>
                  <a:gd name="T8" fmla="*/ 34 w 83"/>
                  <a:gd name="T9" fmla="*/ 11 h 114"/>
                  <a:gd name="T10" fmla="*/ 78 w 83"/>
                  <a:gd name="T11" fmla="*/ 89 h 114"/>
                  <a:gd name="T12" fmla="*/ 72 w 83"/>
                  <a:gd name="T13" fmla="*/ 112 h 114"/>
                  <a:gd name="T14" fmla="*/ 64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64" y="114"/>
                    </a:moveTo>
                    <a:cubicBezTo>
                      <a:pt x="58" y="114"/>
                      <a:pt x="52" y="111"/>
                      <a:pt x="49" y="106"/>
                    </a:cubicBezTo>
                    <a:cubicBezTo>
                      <a:pt x="4" y="28"/>
                      <a:pt x="4" y="28"/>
                      <a:pt x="4" y="28"/>
                    </a:cubicBezTo>
                    <a:cubicBezTo>
                      <a:pt x="0" y="20"/>
                      <a:pt x="2" y="10"/>
                      <a:pt x="10" y="5"/>
                    </a:cubicBezTo>
                    <a:cubicBezTo>
                      <a:pt x="19" y="0"/>
                      <a:pt x="29" y="3"/>
                      <a:pt x="34" y="11"/>
                    </a:cubicBezTo>
                    <a:cubicBezTo>
                      <a:pt x="78" y="89"/>
                      <a:pt x="78" y="89"/>
                      <a:pt x="78" y="89"/>
                    </a:cubicBezTo>
                    <a:cubicBezTo>
                      <a:pt x="83" y="97"/>
                      <a:pt x="80" y="107"/>
                      <a:pt x="72" y="112"/>
                    </a:cubicBezTo>
                    <a:cubicBezTo>
                      <a:pt x="70" y="113"/>
                      <a:pt x="67" y="114"/>
                      <a:pt x="64"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9" name="Freeform 17"/>
              <p:cNvSpPr>
                <a:spLocks/>
              </p:cNvSpPr>
              <p:nvPr/>
            </p:nvSpPr>
            <p:spPr bwMode="auto">
              <a:xfrm>
                <a:off x="1441568" y="932580"/>
                <a:ext cx="157935" cy="217564"/>
              </a:xfrm>
              <a:custGeom>
                <a:avLst/>
                <a:gdLst>
                  <a:gd name="T0" fmla="*/ 64 w 83"/>
                  <a:gd name="T1" fmla="*/ 114 h 114"/>
                  <a:gd name="T2" fmla="*/ 49 w 83"/>
                  <a:gd name="T3" fmla="*/ 106 h 114"/>
                  <a:gd name="T4" fmla="*/ 4 w 83"/>
                  <a:gd name="T5" fmla="*/ 28 h 114"/>
                  <a:gd name="T6" fmla="*/ 10 w 83"/>
                  <a:gd name="T7" fmla="*/ 5 h 114"/>
                  <a:gd name="T8" fmla="*/ 34 w 83"/>
                  <a:gd name="T9" fmla="*/ 11 h 114"/>
                  <a:gd name="T10" fmla="*/ 78 w 83"/>
                  <a:gd name="T11" fmla="*/ 89 h 114"/>
                  <a:gd name="T12" fmla="*/ 72 w 83"/>
                  <a:gd name="T13" fmla="*/ 112 h 114"/>
                  <a:gd name="T14" fmla="*/ 64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64" y="114"/>
                    </a:moveTo>
                    <a:cubicBezTo>
                      <a:pt x="58" y="114"/>
                      <a:pt x="52" y="111"/>
                      <a:pt x="49" y="106"/>
                    </a:cubicBezTo>
                    <a:cubicBezTo>
                      <a:pt x="4" y="28"/>
                      <a:pt x="4" y="28"/>
                      <a:pt x="4" y="28"/>
                    </a:cubicBezTo>
                    <a:cubicBezTo>
                      <a:pt x="0" y="20"/>
                      <a:pt x="2" y="10"/>
                      <a:pt x="10" y="5"/>
                    </a:cubicBezTo>
                    <a:cubicBezTo>
                      <a:pt x="19" y="0"/>
                      <a:pt x="29" y="3"/>
                      <a:pt x="34" y="11"/>
                    </a:cubicBezTo>
                    <a:cubicBezTo>
                      <a:pt x="78" y="89"/>
                      <a:pt x="78" y="89"/>
                      <a:pt x="78" y="89"/>
                    </a:cubicBezTo>
                    <a:cubicBezTo>
                      <a:pt x="83" y="97"/>
                      <a:pt x="80" y="107"/>
                      <a:pt x="72" y="112"/>
                    </a:cubicBezTo>
                    <a:cubicBezTo>
                      <a:pt x="70" y="113"/>
                      <a:pt x="67" y="114"/>
                      <a:pt x="64"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0" name="Freeform 18"/>
              <p:cNvSpPr>
                <a:spLocks/>
              </p:cNvSpPr>
              <p:nvPr/>
            </p:nvSpPr>
            <p:spPr bwMode="auto">
              <a:xfrm>
                <a:off x="1163569" y="1210578"/>
                <a:ext cx="220787" cy="154712"/>
              </a:xfrm>
              <a:custGeom>
                <a:avLst/>
                <a:gdLst>
                  <a:gd name="T0" fmla="*/ 97 w 116"/>
                  <a:gd name="T1" fmla="*/ 81 h 81"/>
                  <a:gd name="T2" fmla="*/ 88 w 116"/>
                  <a:gd name="T3" fmla="*/ 79 h 81"/>
                  <a:gd name="T4" fmla="*/ 11 w 116"/>
                  <a:gd name="T5" fmla="*/ 34 h 81"/>
                  <a:gd name="T6" fmla="*/ 5 w 116"/>
                  <a:gd name="T7" fmla="*/ 11 h 81"/>
                  <a:gd name="T8" fmla="*/ 28 w 116"/>
                  <a:gd name="T9" fmla="*/ 5 h 81"/>
                  <a:gd name="T10" fmla="*/ 105 w 116"/>
                  <a:gd name="T11" fmla="*/ 49 h 81"/>
                  <a:gd name="T12" fmla="*/ 112 w 116"/>
                  <a:gd name="T13" fmla="*/ 73 h 81"/>
                  <a:gd name="T14" fmla="*/ 97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7" y="81"/>
                    </a:moveTo>
                    <a:cubicBezTo>
                      <a:pt x="94" y="81"/>
                      <a:pt x="91" y="80"/>
                      <a:pt x="88" y="79"/>
                    </a:cubicBezTo>
                    <a:cubicBezTo>
                      <a:pt x="11" y="34"/>
                      <a:pt x="11" y="34"/>
                      <a:pt x="11" y="34"/>
                    </a:cubicBezTo>
                    <a:cubicBezTo>
                      <a:pt x="3" y="29"/>
                      <a:pt x="0" y="19"/>
                      <a:pt x="5" y="11"/>
                    </a:cubicBezTo>
                    <a:cubicBezTo>
                      <a:pt x="9" y="3"/>
                      <a:pt x="20" y="0"/>
                      <a:pt x="28" y="5"/>
                    </a:cubicBezTo>
                    <a:cubicBezTo>
                      <a:pt x="105" y="49"/>
                      <a:pt x="105" y="49"/>
                      <a:pt x="105" y="49"/>
                    </a:cubicBezTo>
                    <a:cubicBezTo>
                      <a:pt x="114" y="54"/>
                      <a:pt x="116" y="64"/>
                      <a:pt x="112" y="73"/>
                    </a:cubicBezTo>
                    <a:cubicBezTo>
                      <a:pt x="108" y="78"/>
                      <a:pt x="103" y="81"/>
                      <a:pt x="97"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1" name="Freeform 19"/>
              <p:cNvSpPr>
                <a:spLocks/>
              </p:cNvSpPr>
              <p:nvPr/>
            </p:nvSpPr>
            <p:spPr bwMode="auto">
              <a:xfrm>
                <a:off x="1163569" y="1210578"/>
                <a:ext cx="220787" cy="154712"/>
              </a:xfrm>
              <a:custGeom>
                <a:avLst/>
                <a:gdLst>
                  <a:gd name="T0" fmla="*/ 97 w 116"/>
                  <a:gd name="T1" fmla="*/ 81 h 81"/>
                  <a:gd name="T2" fmla="*/ 88 w 116"/>
                  <a:gd name="T3" fmla="*/ 79 h 81"/>
                  <a:gd name="T4" fmla="*/ 11 w 116"/>
                  <a:gd name="T5" fmla="*/ 34 h 81"/>
                  <a:gd name="T6" fmla="*/ 5 w 116"/>
                  <a:gd name="T7" fmla="*/ 11 h 81"/>
                  <a:gd name="T8" fmla="*/ 28 w 116"/>
                  <a:gd name="T9" fmla="*/ 5 h 81"/>
                  <a:gd name="T10" fmla="*/ 105 w 116"/>
                  <a:gd name="T11" fmla="*/ 49 h 81"/>
                  <a:gd name="T12" fmla="*/ 112 w 116"/>
                  <a:gd name="T13" fmla="*/ 73 h 81"/>
                  <a:gd name="T14" fmla="*/ 97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7" y="81"/>
                    </a:moveTo>
                    <a:cubicBezTo>
                      <a:pt x="94" y="81"/>
                      <a:pt x="91" y="80"/>
                      <a:pt x="88" y="79"/>
                    </a:cubicBezTo>
                    <a:cubicBezTo>
                      <a:pt x="11" y="34"/>
                      <a:pt x="11" y="34"/>
                      <a:pt x="11" y="34"/>
                    </a:cubicBezTo>
                    <a:cubicBezTo>
                      <a:pt x="3" y="29"/>
                      <a:pt x="0" y="19"/>
                      <a:pt x="5" y="11"/>
                    </a:cubicBezTo>
                    <a:cubicBezTo>
                      <a:pt x="9" y="3"/>
                      <a:pt x="20" y="0"/>
                      <a:pt x="28" y="5"/>
                    </a:cubicBezTo>
                    <a:cubicBezTo>
                      <a:pt x="105" y="49"/>
                      <a:pt x="105" y="49"/>
                      <a:pt x="105" y="49"/>
                    </a:cubicBezTo>
                    <a:cubicBezTo>
                      <a:pt x="114" y="54"/>
                      <a:pt x="116" y="64"/>
                      <a:pt x="112" y="73"/>
                    </a:cubicBezTo>
                    <a:cubicBezTo>
                      <a:pt x="108" y="78"/>
                      <a:pt x="103" y="81"/>
                      <a:pt x="97"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2" name="Freeform 20"/>
              <p:cNvSpPr>
                <a:spLocks/>
              </p:cNvSpPr>
              <p:nvPr/>
            </p:nvSpPr>
            <p:spPr bwMode="auto">
              <a:xfrm>
                <a:off x="1066874"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3" name="Freeform 21"/>
              <p:cNvSpPr>
                <a:spLocks/>
              </p:cNvSpPr>
              <p:nvPr/>
            </p:nvSpPr>
            <p:spPr bwMode="auto">
              <a:xfrm>
                <a:off x="1066874"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4" name="Freeform 22"/>
              <p:cNvSpPr>
                <a:spLocks/>
              </p:cNvSpPr>
              <p:nvPr/>
            </p:nvSpPr>
            <p:spPr bwMode="auto">
              <a:xfrm>
                <a:off x="1163569" y="1882609"/>
                <a:ext cx="220787" cy="154712"/>
              </a:xfrm>
              <a:custGeom>
                <a:avLst/>
                <a:gdLst>
                  <a:gd name="T0" fmla="*/ 19 w 116"/>
                  <a:gd name="T1" fmla="*/ 81 h 81"/>
                  <a:gd name="T2" fmla="*/ 5 w 116"/>
                  <a:gd name="T3" fmla="*/ 73 h 81"/>
                  <a:gd name="T4" fmla="*/ 11 w 116"/>
                  <a:gd name="T5" fmla="*/ 49 h 81"/>
                  <a:gd name="T6" fmla="*/ 88 w 116"/>
                  <a:gd name="T7" fmla="*/ 5 h 81"/>
                  <a:gd name="T8" fmla="*/ 112 w 116"/>
                  <a:gd name="T9" fmla="*/ 11 h 81"/>
                  <a:gd name="T10" fmla="*/ 105 w 116"/>
                  <a:gd name="T11" fmla="*/ 34 h 81"/>
                  <a:gd name="T12" fmla="*/ 28 w 116"/>
                  <a:gd name="T13" fmla="*/ 79 h 81"/>
                  <a:gd name="T14" fmla="*/ 19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19" y="81"/>
                    </a:moveTo>
                    <a:cubicBezTo>
                      <a:pt x="14" y="81"/>
                      <a:pt x="8" y="78"/>
                      <a:pt x="5" y="73"/>
                    </a:cubicBezTo>
                    <a:cubicBezTo>
                      <a:pt x="0" y="64"/>
                      <a:pt x="3" y="54"/>
                      <a:pt x="11" y="49"/>
                    </a:cubicBezTo>
                    <a:cubicBezTo>
                      <a:pt x="88" y="5"/>
                      <a:pt x="88" y="5"/>
                      <a:pt x="88" y="5"/>
                    </a:cubicBezTo>
                    <a:cubicBezTo>
                      <a:pt x="97" y="0"/>
                      <a:pt x="107" y="3"/>
                      <a:pt x="112" y="11"/>
                    </a:cubicBezTo>
                    <a:cubicBezTo>
                      <a:pt x="116" y="19"/>
                      <a:pt x="114" y="29"/>
                      <a:pt x="105" y="34"/>
                    </a:cubicBezTo>
                    <a:cubicBezTo>
                      <a:pt x="28" y="79"/>
                      <a:pt x="28" y="79"/>
                      <a:pt x="28" y="79"/>
                    </a:cubicBezTo>
                    <a:cubicBezTo>
                      <a:pt x="25" y="80"/>
                      <a:pt x="22" y="81"/>
                      <a:pt x="19"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5" name="Freeform 23"/>
              <p:cNvSpPr>
                <a:spLocks/>
              </p:cNvSpPr>
              <p:nvPr/>
            </p:nvSpPr>
            <p:spPr bwMode="auto">
              <a:xfrm>
                <a:off x="1163569" y="1882609"/>
                <a:ext cx="220787" cy="154712"/>
              </a:xfrm>
              <a:custGeom>
                <a:avLst/>
                <a:gdLst>
                  <a:gd name="T0" fmla="*/ 19 w 116"/>
                  <a:gd name="T1" fmla="*/ 81 h 81"/>
                  <a:gd name="T2" fmla="*/ 5 w 116"/>
                  <a:gd name="T3" fmla="*/ 73 h 81"/>
                  <a:gd name="T4" fmla="*/ 11 w 116"/>
                  <a:gd name="T5" fmla="*/ 49 h 81"/>
                  <a:gd name="T6" fmla="*/ 88 w 116"/>
                  <a:gd name="T7" fmla="*/ 5 h 81"/>
                  <a:gd name="T8" fmla="*/ 112 w 116"/>
                  <a:gd name="T9" fmla="*/ 11 h 81"/>
                  <a:gd name="T10" fmla="*/ 105 w 116"/>
                  <a:gd name="T11" fmla="*/ 34 h 81"/>
                  <a:gd name="T12" fmla="*/ 28 w 116"/>
                  <a:gd name="T13" fmla="*/ 79 h 81"/>
                  <a:gd name="T14" fmla="*/ 19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19" y="81"/>
                    </a:moveTo>
                    <a:cubicBezTo>
                      <a:pt x="14" y="81"/>
                      <a:pt x="8" y="78"/>
                      <a:pt x="5" y="73"/>
                    </a:cubicBezTo>
                    <a:cubicBezTo>
                      <a:pt x="0" y="64"/>
                      <a:pt x="3" y="54"/>
                      <a:pt x="11" y="49"/>
                    </a:cubicBezTo>
                    <a:cubicBezTo>
                      <a:pt x="88" y="5"/>
                      <a:pt x="88" y="5"/>
                      <a:pt x="88" y="5"/>
                    </a:cubicBezTo>
                    <a:cubicBezTo>
                      <a:pt x="97" y="0"/>
                      <a:pt x="107" y="3"/>
                      <a:pt x="112" y="11"/>
                    </a:cubicBezTo>
                    <a:cubicBezTo>
                      <a:pt x="116" y="19"/>
                      <a:pt x="114" y="29"/>
                      <a:pt x="105" y="34"/>
                    </a:cubicBezTo>
                    <a:cubicBezTo>
                      <a:pt x="28" y="79"/>
                      <a:pt x="28" y="79"/>
                      <a:pt x="28" y="79"/>
                    </a:cubicBezTo>
                    <a:cubicBezTo>
                      <a:pt x="25" y="80"/>
                      <a:pt x="22" y="81"/>
                      <a:pt x="19"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6" name="Freeform 24"/>
              <p:cNvSpPr>
                <a:spLocks/>
              </p:cNvSpPr>
              <p:nvPr/>
            </p:nvSpPr>
            <p:spPr bwMode="auto">
              <a:xfrm>
                <a:off x="2328746" y="1882609"/>
                <a:ext cx="220787" cy="154712"/>
              </a:xfrm>
              <a:custGeom>
                <a:avLst/>
                <a:gdLst>
                  <a:gd name="T0" fmla="*/ 96 w 116"/>
                  <a:gd name="T1" fmla="*/ 81 h 81"/>
                  <a:gd name="T2" fmla="*/ 88 w 116"/>
                  <a:gd name="T3" fmla="*/ 79 h 81"/>
                  <a:gd name="T4" fmla="*/ 10 w 116"/>
                  <a:gd name="T5" fmla="*/ 34 h 81"/>
                  <a:gd name="T6" fmla="*/ 4 w 116"/>
                  <a:gd name="T7" fmla="*/ 11 h 81"/>
                  <a:gd name="T8" fmla="*/ 28 w 116"/>
                  <a:gd name="T9" fmla="*/ 5 h 81"/>
                  <a:gd name="T10" fmla="*/ 105 w 116"/>
                  <a:gd name="T11" fmla="*/ 49 h 81"/>
                  <a:gd name="T12" fmla="*/ 111 w 116"/>
                  <a:gd name="T13" fmla="*/ 73 h 81"/>
                  <a:gd name="T14" fmla="*/ 96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6" y="81"/>
                    </a:moveTo>
                    <a:cubicBezTo>
                      <a:pt x="94" y="81"/>
                      <a:pt x="91" y="80"/>
                      <a:pt x="88" y="79"/>
                    </a:cubicBezTo>
                    <a:cubicBezTo>
                      <a:pt x="10" y="34"/>
                      <a:pt x="10" y="34"/>
                      <a:pt x="10" y="34"/>
                    </a:cubicBezTo>
                    <a:cubicBezTo>
                      <a:pt x="2" y="29"/>
                      <a:pt x="0" y="19"/>
                      <a:pt x="4" y="11"/>
                    </a:cubicBezTo>
                    <a:cubicBezTo>
                      <a:pt x="9" y="3"/>
                      <a:pt x="19" y="0"/>
                      <a:pt x="28" y="5"/>
                    </a:cubicBezTo>
                    <a:cubicBezTo>
                      <a:pt x="105" y="49"/>
                      <a:pt x="105" y="49"/>
                      <a:pt x="105" y="49"/>
                    </a:cubicBezTo>
                    <a:cubicBezTo>
                      <a:pt x="113" y="54"/>
                      <a:pt x="116" y="64"/>
                      <a:pt x="111" y="73"/>
                    </a:cubicBezTo>
                    <a:cubicBezTo>
                      <a:pt x="108" y="78"/>
                      <a:pt x="102" y="81"/>
                      <a:pt x="96"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7" name="Freeform 25"/>
              <p:cNvSpPr>
                <a:spLocks/>
              </p:cNvSpPr>
              <p:nvPr/>
            </p:nvSpPr>
            <p:spPr bwMode="auto">
              <a:xfrm>
                <a:off x="2328746" y="1882609"/>
                <a:ext cx="220787" cy="154712"/>
              </a:xfrm>
              <a:custGeom>
                <a:avLst/>
                <a:gdLst>
                  <a:gd name="T0" fmla="*/ 96 w 116"/>
                  <a:gd name="T1" fmla="*/ 81 h 81"/>
                  <a:gd name="T2" fmla="*/ 88 w 116"/>
                  <a:gd name="T3" fmla="*/ 79 h 81"/>
                  <a:gd name="T4" fmla="*/ 10 w 116"/>
                  <a:gd name="T5" fmla="*/ 34 h 81"/>
                  <a:gd name="T6" fmla="*/ 4 w 116"/>
                  <a:gd name="T7" fmla="*/ 11 h 81"/>
                  <a:gd name="T8" fmla="*/ 28 w 116"/>
                  <a:gd name="T9" fmla="*/ 5 h 81"/>
                  <a:gd name="T10" fmla="*/ 105 w 116"/>
                  <a:gd name="T11" fmla="*/ 49 h 81"/>
                  <a:gd name="T12" fmla="*/ 111 w 116"/>
                  <a:gd name="T13" fmla="*/ 73 h 81"/>
                  <a:gd name="T14" fmla="*/ 96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6" y="81"/>
                    </a:moveTo>
                    <a:cubicBezTo>
                      <a:pt x="94" y="81"/>
                      <a:pt x="91" y="80"/>
                      <a:pt x="88" y="79"/>
                    </a:cubicBezTo>
                    <a:cubicBezTo>
                      <a:pt x="10" y="34"/>
                      <a:pt x="10" y="34"/>
                      <a:pt x="10" y="34"/>
                    </a:cubicBezTo>
                    <a:cubicBezTo>
                      <a:pt x="2" y="29"/>
                      <a:pt x="0" y="19"/>
                      <a:pt x="4" y="11"/>
                    </a:cubicBezTo>
                    <a:cubicBezTo>
                      <a:pt x="9" y="3"/>
                      <a:pt x="19" y="0"/>
                      <a:pt x="28" y="5"/>
                    </a:cubicBezTo>
                    <a:cubicBezTo>
                      <a:pt x="105" y="49"/>
                      <a:pt x="105" y="49"/>
                      <a:pt x="105" y="49"/>
                    </a:cubicBezTo>
                    <a:cubicBezTo>
                      <a:pt x="113" y="54"/>
                      <a:pt x="116" y="64"/>
                      <a:pt x="111" y="73"/>
                    </a:cubicBezTo>
                    <a:cubicBezTo>
                      <a:pt x="108" y="78"/>
                      <a:pt x="102" y="81"/>
                      <a:pt x="96"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8" name="Freeform 26"/>
              <p:cNvSpPr>
                <a:spLocks/>
              </p:cNvSpPr>
              <p:nvPr/>
            </p:nvSpPr>
            <p:spPr bwMode="auto">
              <a:xfrm>
                <a:off x="2410131"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9" name="Freeform 27"/>
              <p:cNvSpPr>
                <a:spLocks/>
              </p:cNvSpPr>
              <p:nvPr/>
            </p:nvSpPr>
            <p:spPr bwMode="auto">
              <a:xfrm>
                <a:off x="2410131"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0" name="Freeform 28"/>
              <p:cNvSpPr>
                <a:spLocks/>
              </p:cNvSpPr>
              <p:nvPr/>
            </p:nvSpPr>
            <p:spPr bwMode="auto">
              <a:xfrm>
                <a:off x="2327134" y="1210578"/>
                <a:ext cx="222399" cy="154712"/>
              </a:xfrm>
              <a:custGeom>
                <a:avLst/>
                <a:gdLst>
                  <a:gd name="T0" fmla="*/ 20 w 117"/>
                  <a:gd name="T1" fmla="*/ 81 h 81"/>
                  <a:gd name="T2" fmla="*/ 5 w 117"/>
                  <a:gd name="T3" fmla="*/ 72 h 81"/>
                  <a:gd name="T4" fmla="*/ 11 w 117"/>
                  <a:gd name="T5" fmla="*/ 49 h 81"/>
                  <a:gd name="T6" fmla="*/ 89 w 117"/>
                  <a:gd name="T7" fmla="*/ 4 h 81"/>
                  <a:gd name="T8" fmla="*/ 112 w 117"/>
                  <a:gd name="T9" fmla="*/ 11 h 81"/>
                  <a:gd name="T10" fmla="*/ 106 w 117"/>
                  <a:gd name="T11" fmla="*/ 34 h 81"/>
                  <a:gd name="T12" fmla="*/ 28 w 117"/>
                  <a:gd name="T13" fmla="*/ 79 h 81"/>
                  <a:gd name="T14" fmla="*/ 20 w 117"/>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1">
                    <a:moveTo>
                      <a:pt x="20" y="81"/>
                    </a:moveTo>
                    <a:cubicBezTo>
                      <a:pt x="14" y="81"/>
                      <a:pt x="8" y="78"/>
                      <a:pt x="5" y="72"/>
                    </a:cubicBezTo>
                    <a:cubicBezTo>
                      <a:pt x="0" y="64"/>
                      <a:pt x="3" y="54"/>
                      <a:pt x="11" y="49"/>
                    </a:cubicBezTo>
                    <a:cubicBezTo>
                      <a:pt x="89" y="4"/>
                      <a:pt x="89" y="4"/>
                      <a:pt x="89" y="4"/>
                    </a:cubicBezTo>
                    <a:cubicBezTo>
                      <a:pt x="97" y="0"/>
                      <a:pt x="107" y="3"/>
                      <a:pt x="112" y="11"/>
                    </a:cubicBezTo>
                    <a:cubicBezTo>
                      <a:pt x="117" y="19"/>
                      <a:pt x="114" y="29"/>
                      <a:pt x="106" y="34"/>
                    </a:cubicBezTo>
                    <a:cubicBezTo>
                      <a:pt x="28" y="79"/>
                      <a:pt x="28" y="79"/>
                      <a:pt x="28" y="79"/>
                    </a:cubicBezTo>
                    <a:cubicBezTo>
                      <a:pt x="26" y="80"/>
                      <a:pt x="23" y="81"/>
                      <a:pt x="20"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1" name="Freeform 29"/>
              <p:cNvSpPr>
                <a:spLocks/>
              </p:cNvSpPr>
              <p:nvPr/>
            </p:nvSpPr>
            <p:spPr bwMode="auto">
              <a:xfrm>
                <a:off x="2327134" y="1210578"/>
                <a:ext cx="222399" cy="154712"/>
              </a:xfrm>
              <a:custGeom>
                <a:avLst/>
                <a:gdLst>
                  <a:gd name="T0" fmla="*/ 20 w 117"/>
                  <a:gd name="T1" fmla="*/ 81 h 81"/>
                  <a:gd name="T2" fmla="*/ 5 w 117"/>
                  <a:gd name="T3" fmla="*/ 72 h 81"/>
                  <a:gd name="T4" fmla="*/ 11 w 117"/>
                  <a:gd name="T5" fmla="*/ 49 h 81"/>
                  <a:gd name="T6" fmla="*/ 89 w 117"/>
                  <a:gd name="T7" fmla="*/ 4 h 81"/>
                  <a:gd name="T8" fmla="*/ 112 w 117"/>
                  <a:gd name="T9" fmla="*/ 11 h 81"/>
                  <a:gd name="T10" fmla="*/ 106 w 117"/>
                  <a:gd name="T11" fmla="*/ 34 h 81"/>
                  <a:gd name="T12" fmla="*/ 28 w 117"/>
                  <a:gd name="T13" fmla="*/ 79 h 81"/>
                  <a:gd name="T14" fmla="*/ 20 w 117"/>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1">
                    <a:moveTo>
                      <a:pt x="20" y="81"/>
                    </a:moveTo>
                    <a:cubicBezTo>
                      <a:pt x="14" y="81"/>
                      <a:pt x="8" y="78"/>
                      <a:pt x="5" y="72"/>
                    </a:cubicBezTo>
                    <a:cubicBezTo>
                      <a:pt x="0" y="64"/>
                      <a:pt x="3" y="54"/>
                      <a:pt x="11" y="49"/>
                    </a:cubicBezTo>
                    <a:cubicBezTo>
                      <a:pt x="89" y="4"/>
                      <a:pt x="89" y="4"/>
                      <a:pt x="89" y="4"/>
                    </a:cubicBezTo>
                    <a:cubicBezTo>
                      <a:pt x="97" y="0"/>
                      <a:pt x="107" y="3"/>
                      <a:pt x="112" y="11"/>
                    </a:cubicBezTo>
                    <a:cubicBezTo>
                      <a:pt x="117" y="19"/>
                      <a:pt x="114" y="29"/>
                      <a:pt x="106" y="34"/>
                    </a:cubicBezTo>
                    <a:cubicBezTo>
                      <a:pt x="28" y="79"/>
                      <a:pt x="28" y="79"/>
                      <a:pt x="28" y="79"/>
                    </a:cubicBezTo>
                    <a:cubicBezTo>
                      <a:pt x="26" y="80"/>
                      <a:pt x="23" y="81"/>
                      <a:pt x="20"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2" name="Freeform 30"/>
              <p:cNvSpPr>
                <a:spLocks/>
              </p:cNvSpPr>
              <p:nvPr/>
            </p:nvSpPr>
            <p:spPr bwMode="auto">
              <a:xfrm>
                <a:off x="2113599" y="932580"/>
                <a:ext cx="157935" cy="217564"/>
              </a:xfrm>
              <a:custGeom>
                <a:avLst/>
                <a:gdLst>
                  <a:gd name="T0" fmla="*/ 19 w 83"/>
                  <a:gd name="T1" fmla="*/ 114 h 114"/>
                  <a:gd name="T2" fmla="*/ 11 w 83"/>
                  <a:gd name="T3" fmla="*/ 112 h 114"/>
                  <a:gd name="T4" fmla="*/ 4 w 83"/>
                  <a:gd name="T5" fmla="*/ 89 h 114"/>
                  <a:gd name="T6" fmla="*/ 49 w 83"/>
                  <a:gd name="T7" fmla="*/ 11 h 114"/>
                  <a:gd name="T8" fmla="*/ 72 w 83"/>
                  <a:gd name="T9" fmla="*/ 5 h 114"/>
                  <a:gd name="T10" fmla="*/ 79 w 83"/>
                  <a:gd name="T11" fmla="*/ 28 h 114"/>
                  <a:gd name="T12" fmla="*/ 34 w 83"/>
                  <a:gd name="T13" fmla="*/ 106 h 114"/>
                  <a:gd name="T14" fmla="*/ 19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19" y="114"/>
                    </a:moveTo>
                    <a:cubicBezTo>
                      <a:pt x="16" y="114"/>
                      <a:pt x="13" y="113"/>
                      <a:pt x="11" y="112"/>
                    </a:cubicBezTo>
                    <a:cubicBezTo>
                      <a:pt x="2" y="107"/>
                      <a:pt x="0" y="97"/>
                      <a:pt x="4" y="89"/>
                    </a:cubicBezTo>
                    <a:cubicBezTo>
                      <a:pt x="49" y="11"/>
                      <a:pt x="49" y="11"/>
                      <a:pt x="49" y="11"/>
                    </a:cubicBezTo>
                    <a:cubicBezTo>
                      <a:pt x="54" y="3"/>
                      <a:pt x="64" y="0"/>
                      <a:pt x="72" y="5"/>
                    </a:cubicBezTo>
                    <a:cubicBezTo>
                      <a:pt x="80" y="10"/>
                      <a:pt x="83" y="20"/>
                      <a:pt x="79" y="28"/>
                    </a:cubicBezTo>
                    <a:cubicBezTo>
                      <a:pt x="34" y="106"/>
                      <a:pt x="34" y="106"/>
                      <a:pt x="34" y="106"/>
                    </a:cubicBezTo>
                    <a:cubicBezTo>
                      <a:pt x="31" y="111"/>
                      <a:pt x="25" y="114"/>
                      <a:pt x="19"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3" name="Freeform 31"/>
              <p:cNvSpPr>
                <a:spLocks/>
              </p:cNvSpPr>
              <p:nvPr/>
            </p:nvSpPr>
            <p:spPr bwMode="auto">
              <a:xfrm>
                <a:off x="2113599" y="932580"/>
                <a:ext cx="157935" cy="217564"/>
              </a:xfrm>
              <a:custGeom>
                <a:avLst/>
                <a:gdLst>
                  <a:gd name="T0" fmla="*/ 19 w 83"/>
                  <a:gd name="T1" fmla="*/ 114 h 114"/>
                  <a:gd name="T2" fmla="*/ 11 w 83"/>
                  <a:gd name="T3" fmla="*/ 112 h 114"/>
                  <a:gd name="T4" fmla="*/ 4 w 83"/>
                  <a:gd name="T5" fmla="*/ 89 h 114"/>
                  <a:gd name="T6" fmla="*/ 49 w 83"/>
                  <a:gd name="T7" fmla="*/ 11 h 114"/>
                  <a:gd name="T8" fmla="*/ 72 w 83"/>
                  <a:gd name="T9" fmla="*/ 5 h 114"/>
                  <a:gd name="T10" fmla="*/ 79 w 83"/>
                  <a:gd name="T11" fmla="*/ 28 h 114"/>
                  <a:gd name="T12" fmla="*/ 34 w 83"/>
                  <a:gd name="T13" fmla="*/ 106 h 114"/>
                  <a:gd name="T14" fmla="*/ 19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19" y="114"/>
                    </a:moveTo>
                    <a:cubicBezTo>
                      <a:pt x="16" y="114"/>
                      <a:pt x="13" y="113"/>
                      <a:pt x="11" y="112"/>
                    </a:cubicBezTo>
                    <a:cubicBezTo>
                      <a:pt x="2" y="107"/>
                      <a:pt x="0" y="97"/>
                      <a:pt x="4" y="89"/>
                    </a:cubicBezTo>
                    <a:cubicBezTo>
                      <a:pt x="49" y="11"/>
                      <a:pt x="49" y="11"/>
                      <a:pt x="49" y="11"/>
                    </a:cubicBezTo>
                    <a:cubicBezTo>
                      <a:pt x="54" y="3"/>
                      <a:pt x="64" y="0"/>
                      <a:pt x="72" y="5"/>
                    </a:cubicBezTo>
                    <a:cubicBezTo>
                      <a:pt x="80" y="10"/>
                      <a:pt x="83" y="20"/>
                      <a:pt x="79" y="28"/>
                    </a:cubicBezTo>
                    <a:cubicBezTo>
                      <a:pt x="34" y="106"/>
                      <a:pt x="34" y="106"/>
                      <a:pt x="34" y="106"/>
                    </a:cubicBezTo>
                    <a:cubicBezTo>
                      <a:pt x="31" y="111"/>
                      <a:pt x="25" y="114"/>
                      <a:pt x="19"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4" name="Freeform 32"/>
              <p:cNvSpPr>
                <a:spLocks/>
              </p:cNvSpPr>
              <p:nvPr/>
            </p:nvSpPr>
            <p:spPr bwMode="auto">
              <a:xfrm rot="5968618">
                <a:off x="3495533" y="1145253"/>
                <a:ext cx="300561" cy="473806"/>
              </a:xfrm>
              <a:custGeom>
                <a:avLst/>
                <a:gdLst>
                  <a:gd name="T0" fmla="*/ 138 w 158"/>
                  <a:gd name="T1" fmla="*/ 249 h 249"/>
                  <a:gd name="T2" fmla="*/ 124 w 158"/>
                  <a:gd name="T3" fmla="*/ 241 h 249"/>
                  <a:gd name="T4" fmla="*/ 5 w 158"/>
                  <a:gd name="T5" fmla="*/ 28 h 249"/>
                  <a:gd name="T6" fmla="*/ 12 w 158"/>
                  <a:gd name="T7" fmla="*/ 4 h 249"/>
                  <a:gd name="T8" fmla="*/ 35 w 158"/>
                  <a:gd name="T9" fmla="*/ 11 h 249"/>
                  <a:gd name="T10" fmla="*/ 153 w 158"/>
                  <a:gd name="T11" fmla="*/ 224 h 249"/>
                  <a:gd name="T12" fmla="*/ 147 w 158"/>
                  <a:gd name="T13" fmla="*/ 247 h 249"/>
                  <a:gd name="T14" fmla="*/ 138 w 158"/>
                  <a:gd name="T15" fmla="*/ 249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49">
                    <a:moveTo>
                      <a:pt x="138" y="249"/>
                    </a:moveTo>
                    <a:cubicBezTo>
                      <a:pt x="133" y="249"/>
                      <a:pt x="127" y="246"/>
                      <a:pt x="124" y="241"/>
                    </a:cubicBezTo>
                    <a:cubicBezTo>
                      <a:pt x="5" y="28"/>
                      <a:pt x="5" y="28"/>
                      <a:pt x="5" y="28"/>
                    </a:cubicBezTo>
                    <a:cubicBezTo>
                      <a:pt x="0" y="19"/>
                      <a:pt x="3" y="9"/>
                      <a:pt x="12" y="4"/>
                    </a:cubicBezTo>
                    <a:cubicBezTo>
                      <a:pt x="20" y="0"/>
                      <a:pt x="30" y="3"/>
                      <a:pt x="35" y="11"/>
                    </a:cubicBezTo>
                    <a:cubicBezTo>
                      <a:pt x="153" y="224"/>
                      <a:pt x="153" y="224"/>
                      <a:pt x="153" y="224"/>
                    </a:cubicBezTo>
                    <a:cubicBezTo>
                      <a:pt x="158" y="232"/>
                      <a:pt x="155" y="243"/>
                      <a:pt x="147" y="247"/>
                    </a:cubicBezTo>
                    <a:cubicBezTo>
                      <a:pt x="144" y="249"/>
                      <a:pt x="141" y="249"/>
                      <a:pt x="138" y="249"/>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5" name="Freeform 33"/>
              <p:cNvSpPr>
                <a:spLocks/>
              </p:cNvSpPr>
              <p:nvPr/>
            </p:nvSpPr>
            <p:spPr bwMode="auto">
              <a:xfrm>
                <a:off x="2745340" y="2004284"/>
                <a:ext cx="270746" cy="365830"/>
              </a:xfrm>
              <a:custGeom>
                <a:avLst/>
                <a:gdLst>
                  <a:gd name="T0" fmla="*/ 19 w 142"/>
                  <a:gd name="T1" fmla="*/ 192 h 192"/>
                  <a:gd name="T2" fmla="*/ 10 w 142"/>
                  <a:gd name="T3" fmla="*/ 189 h 192"/>
                  <a:gd name="T4" fmla="*/ 5 w 142"/>
                  <a:gd name="T5" fmla="*/ 166 h 192"/>
                  <a:gd name="T6" fmla="*/ 108 w 142"/>
                  <a:gd name="T7" fmla="*/ 10 h 192"/>
                  <a:gd name="T8" fmla="*/ 132 w 142"/>
                  <a:gd name="T9" fmla="*/ 5 h 192"/>
                  <a:gd name="T10" fmla="*/ 136 w 142"/>
                  <a:gd name="T11" fmla="*/ 28 h 192"/>
                  <a:gd name="T12" fmla="*/ 33 w 142"/>
                  <a:gd name="T13" fmla="*/ 184 h 192"/>
                  <a:gd name="T14" fmla="*/ 19 w 142"/>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92">
                    <a:moveTo>
                      <a:pt x="19" y="192"/>
                    </a:moveTo>
                    <a:cubicBezTo>
                      <a:pt x="16" y="192"/>
                      <a:pt x="13" y="191"/>
                      <a:pt x="10" y="189"/>
                    </a:cubicBezTo>
                    <a:cubicBezTo>
                      <a:pt x="2" y="184"/>
                      <a:pt x="0" y="174"/>
                      <a:pt x="5" y="166"/>
                    </a:cubicBezTo>
                    <a:cubicBezTo>
                      <a:pt x="108" y="10"/>
                      <a:pt x="108" y="10"/>
                      <a:pt x="108" y="10"/>
                    </a:cubicBezTo>
                    <a:cubicBezTo>
                      <a:pt x="113" y="2"/>
                      <a:pt x="124" y="0"/>
                      <a:pt x="132" y="5"/>
                    </a:cubicBezTo>
                    <a:cubicBezTo>
                      <a:pt x="139" y="10"/>
                      <a:pt x="142" y="21"/>
                      <a:pt x="136" y="28"/>
                    </a:cubicBezTo>
                    <a:cubicBezTo>
                      <a:pt x="33" y="184"/>
                      <a:pt x="33" y="184"/>
                      <a:pt x="33" y="184"/>
                    </a:cubicBezTo>
                    <a:cubicBezTo>
                      <a:pt x="30" y="189"/>
                      <a:pt x="25" y="192"/>
                      <a:pt x="19" y="192"/>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6" name="Freeform 34"/>
              <p:cNvSpPr>
                <a:spLocks/>
              </p:cNvSpPr>
              <p:nvPr/>
            </p:nvSpPr>
            <p:spPr bwMode="auto">
              <a:xfrm>
                <a:off x="1989507" y="2712575"/>
                <a:ext cx="316677" cy="145043"/>
              </a:xfrm>
              <a:custGeom>
                <a:avLst/>
                <a:gdLst>
                  <a:gd name="T0" fmla="*/ 19 w 166"/>
                  <a:gd name="T1" fmla="*/ 76 h 76"/>
                  <a:gd name="T2" fmla="*/ 2 w 166"/>
                  <a:gd name="T3" fmla="*/ 64 h 76"/>
                  <a:gd name="T4" fmla="*/ 14 w 166"/>
                  <a:gd name="T5" fmla="*/ 42 h 76"/>
                  <a:gd name="T6" fmla="*/ 142 w 166"/>
                  <a:gd name="T7" fmla="*/ 3 h 76"/>
                  <a:gd name="T8" fmla="*/ 163 w 166"/>
                  <a:gd name="T9" fmla="*/ 14 h 76"/>
                  <a:gd name="T10" fmla="*/ 152 w 166"/>
                  <a:gd name="T11" fmla="*/ 36 h 76"/>
                  <a:gd name="T12" fmla="*/ 24 w 166"/>
                  <a:gd name="T13" fmla="*/ 75 h 76"/>
                  <a:gd name="T14" fmla="*/ 19 w 166"/>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6">
                    <a:moveTo>
                      <a:pt x="19" y="76"/>
                    </a:moveTo>
                    <a:cubicBezTo>
                      <a:pt x="11" y="76"/>
                      <a:pt x="5" y="71"/>
                      <a:pt x="2" y="64"/>
                    </a:cubicBezTo>
                    <a:cubicBezTo>
                      <a:pt x="0" y="55"/>
                      <a:pt x="5" y="45"/>
                      <a:pt x="14" y="42"/>
                    </a:cubicBezTo>
                    <a:cubicBezTo>
                      <a:pt x="142" y="3"/>
                      <a:pt x="142" y="3"/>
                      <a:pt x="142" y="3"/>
                    </a:cubicBezTo>
                    <a:cubicBezTo>
                      <a:pt x="151" y="0"/>
                      <a:pt x="160" y="5"/>
                      <a:pt x="163" y="14"/>
                    </a:cubicBezTo>
                    <a:cubicBezTo>
                      <a:pt x="166" y="23"/>
                      <a:pt x="161" y="33"/>
                      <a:pt x="152" y="36"/>
                    </a:cubicBezTo>
                    <a:cubicBezTo>
                      <a:pt x="24" y="75"/>
                      <a:pt x="24" y="75"/>
                      <a:pt x="24" y="75"/>
                    </a:cubicBezTo>
                    <a:cubicBezTo>
                      <a:pt x="22" y="76"/>
                      <a:pt x="20" y="76"/>
                      <a:pt x="19" y="7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7" name="Freeform 35"/>
              <p:cNvSpPr>
                <a:spLocks/>
              </p:cNvSpPr>
              <p:nvPr/>
            </p:nvSpPr>
            <p:spPr bwMode="auto">
              <a:xfrm>
                <a:off x="1824319" y="2604599"/>
                <a:ext cx="64463" cy="123287"/>
              </a:xfrm>
              <a:custGeom>
                <a:avLst/>
                <a:gdLst>
                  <a:gd name="T0" fmla="*/ 17 w 34"/>
                  <a:gd name="T1" fmla="*/ 65 h 65"/>
                  <a:gd name="T2" fmla="*/ 0 w 34"/>
                  <a:gd name="T3" fmla="*/ 48 h 65"/>
                  <a:gd name="T4" fmla="*/ 0 w 34"/>
                  <a:gd name="T5" fmla="*/ 17 h 65"/>
                  <a:gd name="T6" fmla="*/ 17 w 34"/>
                  <a:gd name="T7" fmla="*/ 0 h 65"/>
                  <a:gd name="T8" fmla="*/ 34 w 34"/>
                  <a:gd name="T9" fmla="*/ 17 h 65"/>
                  <a:gd name="T10" fmla="*/ 34 w 34"/>
                  <a:gd name="T11" fmla="*/ 48 h 65"/>
                  <a:gd name="T12" fmla="*/ 17 w 3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34" h="65">
                    <a:moveTo>
                      <a:pt x="17" y="65"/>
                    </a:moveTo>
                    <a:cubicBezTo>
                      <a:pt x="7" y="65"/>
                      <a:pt x="0" y="57"/>
                      <a:pt x="0" y="48"/>
                    </a:cubicBezTo>
                    <a:cubicBezTo>
                      <a:pt x="0" y="17"/>
                      <a:pt x="0" y="17"/>
                      <a:pt x="0" y="17"/>
                    </a:cubicBezTo>
                    <a:cubicBezTo>
                      <a:pt x="0" y="7"/>
                      <a:pt x="7" y="0"/>
                      <a:pt x="17" y="0"/>
                    </a:cubicBezTo>
                    <a:cubicBezTo>
                      <a:pt x="26" y="0"/>
                      <a:pt x="34" y="7"/>
                      <a:pt x="34" y="17"/>
                    </a:cubicBezTo>
                    <a:cubicBezTo>
                      <a:pt x="34" y="48"/>
                      <a:pt x="34" y="48"/>
                      <a:pt x="34" y="48"/>
                    </a:cubicBezTo>
                    <a:cubicBezTo>
                      <a:pt x="34" y="57"/>
                      <a:pt x="26" y="65"/>
                      <a:pt x="17" y="65"/>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8" name="Freeform 36"/>
              <p:cNvSpPr>
                <a:spLocks/>
              </p:cNvSpPr>
              <p:nvPr/>
            </p:nvSpPr>
            <p:spPr bwMode="auto">
              <a:xfrm>
                <a:off x="714743" y="971258"/>
                <a:ext cx="367441" cy="410954"/>
              </a:xfrm>
              <a:custGeom>
                <a:avLst/>
                <a:gdLst>
                  <a:gd name="T0" fmla="*/ 174 w 193"/>
                  <a:gd name="T1" fmla="*/ 216 h 216"/>
                  <a:gd name="T2" fmla="*/ 167 w 193"/>
                  <a:gd name="T3" fmla="*/ 215 h 216"/>
                  <a:gd name="T4" fmla="*/ 11 w 193"/>
                  <a:gd name="T5" fmla="*/ 146 h 216"/>
                  <a:gd name="T6" fmla="*/ 1 w 193"/>
                  <a:gd name="T7" fmla="*/ 128 h 216"/>
                  <a:gd name="T8" fmla="*/ 21 w 193"/>
                  <a:gd name="T9" fmla="*/ 15 h 216"/>
                  <a:gd name="T10" fmla="*/ 41 w 193"/>
                  <a:gd name="T11" fmla="*/ 1 h 216"/>
                  <a:gd name="T12" fmla="*/ 55 w 193"/>
                  <a:gd name="T13" fmla="*/ 21 h 216"/>
                  <a:gd name="T14" fmla="*/ 37 w 193"/>
                  <a:gd name="T15" fmla="*/ 121 h 216"/>
                  <a:gd name="T16" fmla="*/ 181 w 193"/>
                  <a:gd name="T17" fmla="*/ 184 h 216"/>
                  <a:gd name="T18" fmla="*/ 190 w 193"/>
                  <a:gd name="T19" fmla="*/ 206 h 216"/>
                  <a:gd name="T20" fmla="*/ 174 w 193"/>
                  <a:gd name="T21"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6">
                    <a:moveTo>
                      <a:pt x="174" y="216"/>
                    </a:moveTo>
                    <a:cubicBezTo>
                      <a:pt x="172" y="216"/>
                      <a:pt x="169" y="216"/>
                      <a:pt x="167" y="215"/>
                    </a:cubicBezTo>
                    <a:cubicBezTo>
                      <a:pt x="11" y="146"/>
                      <a:pt x="11" y="146"/>
                      <a:pt x="11" y="146"/>
                    </a:cubicBezTo>
                    <a:cubicBezTo>
                      <a:pt x="4" y="143"/>
                      <a:pt x="0" y="136"/>
                      <a:pt x="1" y="128"/>
                    </a:cubicBezTo>
                    <a:cubicBezTo>
                      <a:pt x="21" y="15"/>
                      <a:pt x="21" y="15"/>
                      <a:pt x="21" y="15"/>
                    </a:cubicBezTo>
                    <a:cubicBezTo>
                      <a:pt x="23" y="6"/>
                      <a:pt x="32" y="0"/>
                      <a:pt x="41" y="1"/>
                    </a:cubicBezTo>
                    <a:cubicBezTo>
                      <a:pt x="50" y="3"/>
                      <a:pt x="56" y="12"/>
                      <a:pt x="55" y="21"/>
                    </a:cubicBezTo>
                    <a:cubicBezTo>
                      <a:pt x="37" y="121"/>
                      <a:pt x="37" y="121"/>
                      <a:pt x="37" y="121"/>
                    </a:cubicBezTo>
                    <a:cubicBezTo>
                      <a:pt x="181" y="184"/>
                      <a:pt x="181" y="184"/>
                      <a:pt x="181" y="184"/>
                    </a:cubicBezTo>
                    <a:cubicBezTo>
                      <a:pt x="190" y="187"/>
                      <a:pt x="193" y="197"/>
                      <a:pt x="190" y="206"/>
                    </a:cubicBezTo>
                    <a:cubicBezTo>
                      <a:pt x="187" y="212"/>
                      <a:pt x="181" y="216"/>
                      <a:pt x="174" y="21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9" name="Freeform 37"/>
              <p:cNvSpPr>
                <a:spLocks noEditPoints="1"/>
              </p:cNvSpPr>
              <p:nvPr/>
            </p:nvSpPr>
            <p:spPr bwMode="auto">
              <a:xfrm>
                <a:off x="2821891" y="1401551"/>
                <a:ext cx="677672" cy="715544"/>
              </a:xfrm>
              <a:custGeom>
                <a:avLst/>
                <a:gdLst>
                  <a:gd name="T0" fmla="*/ 182 w 356"/>
                  <a:gd name="T1" fmla="*/ 376 h 376"/>
                  <a:gd name="T2" fmla="*/ 126 w 356"/>
                  <a:gd name="T3" fmla="*/ 332 h 376"/>
                  <a:gd name="T4" fmla="*/ 112 w 356"/>
                  <a:gd name="T5" fmla="*/ 299 h 376"/>
                  <a:gd name="T6" fmla="*/ 76 w 356"/>
                  <a:gd name="T7" fmla="*/ 301 h 376"/>
                  <a:gd name="T8" fmla="*/ 17 w 356"/>
                  <a:gd name="T9" fmla="*/ 284 h 376"/>
                  <a:gd name="T10" fmla="*/ 28 w 356"/>
                  <a:gd name="T11" fmla="*/ 214 h 376"/>
                  <a:gd name="T12" fmla="*/ 51 w 356"/>
                  <a:gd name="T13" fmla="*/ 169 h 376"/>
                  <a:gd name="T14" fmla="*/ 10 w 356"/>
                  <a:gd name="T15" fmla="*/ 129 h 376"/>
                  <a:gd name="T16" fmla="*/ 22 w 356"/>
                  <a:gd name="T17" fmla="*/ 85 h 376"/>
                  <a:gd name="T18" fmla="*/ 81 w 356"/>
                  <a:gd name="T19" fmla="*/ 70 h 376"/>
                  <a:gd name="T20" fmla="*/ 132 w 356"/>
                  <a:gd name="T21" fmla="*/ 68 h 376"/>
                  <a:gd name="T22" fmla="*/ 176 w 356"/>
                  <a:gd name="T23" fmla="*/ 0 h 376"/>
                  <a:gd name="T24" fmla="*/ 190 w 356"/>
                  <a:gd name="T25" fmla="*/ 0 h 376"/>
                  <a:gd name="T26" fmla="*/ 232 w 356"/>
                  <a:gd name="T27" fmla="*/ 70 h 376"/>
                  <a:gd name="T28" fmla="*/ 260 w 356"/>
                  <a:gd name="T29" fmla="*/ 87 h 376"/>
                  <a:gd name="T30" fmla="*/ 303 w 356"/>
                  <a:gd name="T31" fmla="*/ 69 h 376"/>
                  <a:gd name="T32" fmla="*/ 347 w 356"/>
                  <a:gd name="T33" fmla="*/ 103 h 376"/>
                  <a:gd name="T34" fmla="*/ 330 w 356"/>
                  <a:gd name="T35" fmla="*/ 162 h 376"/>
                  <a:gd name="T36" fmla="*/ 307 w 356"/>
                  <a:gd name="T37" fmla="*/ 207 h 376"/>
                  <a:gd name="T38" fmla="*/ 344 w 356"/>
                  <a:gd name="T39" fmla="*/ 280 h 376"/>
                  <a:gd name="T40" fmla="*/ 300 w 356"/>
                  <a:gd name="T41" fmla="*/ 312 h 376"/>
                  <a:gd name="T42" fmla="*/ 277 w 356"/>
                  <a:gd name="T43" fmla="*/ 306 h 376"/>
                  <a:gd name="T44" fmla="*/ 226 w 356"/>
                  <a:gd name="T45" fmla="*/ 308 h 376"/>
                  <a:gd name="T46" fmla="*/ 183 w 356"/>
                  <a:gd name="T47" fmla="*/ 376 h 376"/>
                  <a:gd name="T48" fmla="*/ 113 w 356"/>
                  <a:gd name="T49" fmla="*/ 256 h 376"/>
                  <a:gd name="T50" fmla="*/ 149 w 356"/>
                  <a:gd name="T51" fmla="*/ 278 h 376"/>
                  <a:gd name="T52" fmla="*/ 160 w 356"/>
                  <a:gd name="T53" fmla="*/ 333 h 376"/>
                  <a:gd name="T54" fmla="*/ 182 w 356"/>
                  <a:gd name="T55" fmla="*/ 342 h 376"/>
                  <a:gd name="T56" fmla="*/ 183 w 356"/>
                  <a:gd name="T57" fmla="*/ 342 h 376"/>
                  <a:gd name="T58" fmla="*/ 193 w 356"/>
                  <a:gd name="T59" fmla="*/ 295 h 376"/>
                  <a:gd name="T60" fmla="*/ 243 w 356"/>
                  <a:gd name="T61" fmla="*/ 259 h 376"/>
                  <a:gd name="T62" fmla="*/ 295 w 356"/>
                  <a:gd name="T63" fmla="*/ 277 h 376"/>
                  <a:gd name="T64" fmla="*/ 300 w 356"/>
                  <a:gd name="T65" fmla="*/ 278 h 376"/>
                  <a:gd name="T66" fmla="*/ 314 w 356"/>
                  <a:gd name="T67" fmla="*/ 262 h 376"/>
                  <a:gd name="T68" fmla="*/ 279 w 356"/>
                  <a:gd name="T69" fmla="*/ 230 h 376"/>
                  <a:gd name="T70" fmla="*/ 272 w 356"/>
                  <a:gd name="T71" fmla="*/ 169 h 376"/>
                  <a:gd name="T72" fmla="*/ 314 w 356"/>
                  <a:gd name="T73" fmla="*/ 132 h 376"/>
                  <a:gd name="T74" fmla="*/ 317 w 356"/>
                  <a:gd name="T75" fmla="*/ 120 h 376"/>
                  <a:gd name="T76" fmla="*/ 303 w 356"/>
                  <a:gd name="T77" fmla="*/ 103 h 376"/>
                  <a:gd name="T78" fmla="*/ 266 w 356"/>
                  <a:gd name="T79" fmla="*/ 123 h 376"/>
                  <a:gd name="T80" fmla="*/ 229 w 356"/>
                  <a:gd name="T81" fmla="*/ 107 h 376"/>
                  <a:gd name="T82" fmla="*/ 197 w 356"/>
                  <a:gd name="T83" fmla="*/ 81 h 376"/>
                  <a:gd name="T84" fmla="*/ 189 w 356"/>
                  <a:gd name="T85" fmla="*/ 34 h 376"/>
                  <a:gd name="T86" fmla="*/ 176 w 356"/>
                  <a:gd name="T87" fmla="*/ 34 h 376"/>
                  <a:gd name="T88" fmla="*/ 166 w 356"/>
                  <a:gd name="T89" fmla="*/ 80 h 376"/>
                  <a:gd name="T90" fmla="*/ 116 w 356"/>
                  <a:gd name="T91" fmla="*/ 117 h 376"/>
                  <a:gd name="T92" fmla="*/ 63 w 356"/>
                  <a:gd name="T93" fmla="*/ 99 h 376"/>
                  <a:gd name="T94" fmla="*/ 44 w 356"/>
                  <a:gd name="T95" fmla="*/ 114 h 376"/>
                  <a:gd name="T96" fmla="*/ 47 w 356"/>
                  <a:gd name="T97" fmla="*/ 126 h 376"/>
                  <a:gd name="T98" fmla="*/ 87 w 356"/>
                  <a:gd name="T99" fmla="*/ 165 h 376"/>
                  <a:gd name="T100" fmla="*/ 78 w 356"/>
                  <a:gd name="T101" fmla="*/ 226 h 376"/>
                  <a:gd name="T102" fmla="*/ 41 w 356"/>
                  <a:gd name="T103" fmla="*/ 257 h 376"/>
                  <a:gd name="T104" fmla="*/ 55 w 356"/>
                  <a:gd name="T105" fmla="*/ 273 h 376"/>
                  <a:gd name="T106" fmla="*/ 93 w 356"/>
                  <a:gd name="T107" fmla="*/ 253 h 376"/>
                  <a:gd name="T108" fmla="*/ 179 w 356"/>
                  <a:gd name="T109" fmla="*/ 256 h 376"/>
                  <a:gd name="T110" fmla="*/ 120 w 356"/>
                  <a:gd name="T111" fmla="*/ 221 h 376"/>
                  <a:gd name="T112" fmla="*/ 179 w 356"/>
                  <a:gd name="T113" fmla="*/ 120 h 376"/>
                  <a:gd name="T114" fmla="*/ 239 w 356"/>
                  <a:gd name="T115" fmla="*/ 155 h 376"/>
                  <a:gd name="T116" fmla="*/ 179 w 356"/>
                  <a:gd name="T117" fmla="*/ 256 h 376"/>
                  <a:gd name="T118" fmla="*/ 146 w 356"/>
                  <a:gd name="T119" fmla="*/ 179 h 376"/>
                  <a:gd name="T120" fmla="*/ 170 w 356"/>
                  <a:gd name="T121" fmla="*/ 221 h 376"/>
                  <a:gd name="T122" fmla="*/ 212 w 356"/>
                  <a:gd name="T123" fmla="*/ 197 h 376"/>
                  <a:gd name="T124" fmla="*/ 189 w 356"/>
                  <a:gd name="T125" fmla="*/ 15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 h="376">
                    <a:moveTo>
                      <a:pt x="183" y="376"/>
                    </a:moveTo>
                    <a:cubicBezTo>
                      <a:pt x="183" y="376"/>
                      <a:pt x="182" y="376"/>
                      <a:pt x="182" y="376"/>
                    </a:cubicBezTo>
                    <a:cubicBezTo>
                      <a:pt x="169" y="376"/>
                      <a:pt x="169" y="376"/>
                      <a:pt x="169" y="376"/>
                    </a:cubicBezTo>
                    <a:cubicBezTo>
                      <a:pt x="145" y="376"/>
                      <a:pt x="126" y="356"/>
                      <a:pt x="126" y="332"/>
                    </a:cubicBezTo>
                    <a:cubicBezTo>
                      <a:pt x="127" y="306"/>
                      <a:pt x="127" y="306"/>
                      <a:pt x="127" y="306"/>
                    </a:cubicBezTo>
                    <a:cubicBezTo>
                      <a:pt x="122" y="304"/>
                      <a:pt x="117" y="301"/>
                      <a:pt x="112" y="299"/>
                    </a:cubicBezTo>
                    <a:cubicBezTo>
                      <a:pt x="108" y="296"/>
                      <a:pt x="103" y="293"/>
                      <a:pt x="99" y="289"/>
                    </a:cubicBezTo>
                    <a:cubicBezTo>
                      <a:pt x="76" y="301"/>
                      <a:pt x="76" y="301"/>
                      <a:pt x="76" y="301"/>
                    </a:cubicBezTo>
                    <a:cubicBezTo>
                      <a:pt x="70" y="305"/>
                      <a:pt x="63" y="307"/>
                      <a:pt x="55" y="307"/>
                    </a:cubicBezTo>
                    <a:cubicBezTo>
                      <a:pt x="39" y="307"/>
                      <a:pt x="25" y="298"/>
                      <a:pt x="17" y="284"/>
                    </a:cubicBezTo>
                    <a:cubicBezTo>
                      <a:pt x="11" y="273"/>
                      <a:pt x="11" y="273"/>
                      <a:pt x="11" y="273"/>
                    </a:cubicBezTo>
                    <a:cubicBezTo>
                      <a:pt x="0" y="252"/>
                      <a:pt x="7" y="226"/>
                      <a:pt x="28" y="214"/>
                    </a:cubicBezTo>
                    <a:cubicBezTo>
                      <a:pt x="51" y="202"/>
                      <a:pt x="51" y="202"/>
                      <a:pt x="51" y="202"/>
                    </a:cubicBezTo>
                    <a:cubicBezTo>
                      <a:pt x="50" y="191"/>
                      <a:pt x="50" y="180"/>
                      <a:pt x="51" y="169"/>
                    </a:cubicBezTo>
                    <a:cubicBezTo>
                      <a:pt x="29" y="155"/>
                      <a:pt x="29" y="155"/>
                      <a:pt x="29" y="155"/>
                    </a:cubicBezTo>
                    <a:cubicBezTo>
                      <a:pt x="20" y="149"/>
                      <a:pt x="13" y="140"/>
                      <a:pt x="10" y="129"/>
                    </a:cubicBezTo>
                    <a:cubicBezTo>
                      <a:pt x="7" y="118"/>
                      <a:pt x="9" y="106"/>
                      <a:pt x="15" y="96"/>
                    </a:cubicBezTo>
                    <a:cubicBezTo>
                      <a:pt x="22" y="85"/>
                      <a:pt x="22" y="85"/>
                      <a:pt x="22" y="85"/>
                    </a:cubicBezTo>
                    <a:cubicBezTo>
                      <a:pt x="29" y="72"/>
                      <a:pt x="44" y="64"/>
                      <a:pt x="59" y="64"/>
                    </a:cubicBezTo>
                    <a:cubicBezTo>
                      <a:pt x="67" y="64"/>
                      <a:pt x="74" y="66"/>
                      <a:pt x="81" y="70"/>
                    </a:cubicBezTo>
                    <a:cubicBezTo>
                      <a:pt x="103" y="84"/>
                      <a:pt x="103" y="84"/>
                      <a:pt x="103" y="84"/>
                    </a:cubicBezTo>
                    <a:cubicBezTo>
                      <a:pt x="112" y="77"/>
                      <a:pt x="122" y="72"/>
                      <a:pt x="132" y="68"/>
                    </a:cubicBezTo>
                    <a:cubicBezTo>
                      <a:pt x="132" y="42"/>
                      <a:pt x="132" y="42"/>
                      <a:pt x="132" y="42"/>
                    </a:cubicBezTo>
                    <a:cubicBezTo>
                      <a:pt x="133" y="19"/>
                      <a:pt x="152" y="0"/>
                      <a:pt x="176" y="0"/>
                    </a:cubicBezTo>
                    <a:cubicBezTo>
                      <a:pt x="176" y="0"/>
                      <a:pt x="177" y="0"/>
                      <a:pt x="177" y="0"/>
                    </a:cubicBezTo>
                    <a:cubicBezTo>
                      <a:pt x="190" y="0"/>
                      <a:pt x="190" y="0"/>
                      <a:pt x="190" y="0"/>
                    </a:cubicBezTo>
                    <a:cubicBezTo>
                      <a:pt x="214" y="0"/>
                      <a:pt x="233" y="20"/>
                      <a:pt x="232" y="44"/>
                    </a:cubicBezTo>
                    <a:cubicBezTo>
                      <a:pt x="232" y="70"/>
                      <a:pt x="232" y="70"/>
                      <a:pt x="232" y="70"/>
                    </a:cubicBezTo>
                    <a:cubicBezTo>
                      <a:pt x="237" y="72"/>
                      <a:pt x="242" y="75"/>
                      <a:pt x="246" y="77"/>
                    </a:cubicBezTo>
                    <a:cubicBezTo>
                      <a:pt x="251" y="80"/>
                      <a:pt x="255" y="83"/>
                      <a:pt x="260" y="87"/>
                    </a:cubicBezTo>
                    <a:cubicBezTo>
                      <a:pt x="282" y="75"/>
                      <a:pt x="282" y="75"/>
                      <a:pt x="282" y="75"/>
                    </a:cubicBezTo>
                    <a:cubicBezTo>
                      <a:pt x="289" y="71"/>
                      <a:pt x="296" y="69"/>
                      <a:pt x="303" y="69"/>
                    </a:cubicBezTo>
                    <a:cubicBezTo>
                      <a:pt x="319" y="69"/>
                      <a:pt x="333" y="78"/>
                      <a:pt x="341" y="92"/>
                    </a:cubicBezTo>
                    <a:cubicBezTo>
                      <a:pt x="347" y="103"/>
                      <a:pt x="347" y="103"/>
                      <a:pt x="347" y="103"/>
                    </a:cubicBezTo>
                    <a:cubicBezTo>
                      <a:pt x="353" y="113"/>
                      <a:pt x="354" y="125"/>
                      <a:pt x="351" y="136"/>
                    </a:cubicBezTo>
                    <a:cubicBezTo>
                      <a:pt x="348" y="147"/>
                      <a:pt x="340" y="156"/>
                      <a:pt x="330" y="162"/>
                    </a:cubicBezTo>
                    <a:cubicBezTo>
                      <a:pt x="308" y="174"/>
                      <a:pt x="308" y="174"/>
                      <a:pt x="308" y="174"/>
                    </a:cubicBezTo>
                    <a:cubicBezTo>
                      <a:pt x="309" y="185"/>
                      <a:pt x="309" y="196"/>
                      <a:pt x="307" y="207"/>
                    </a:cubicBezTo>
                    <a:cubicBezTo>
                      <a:pt x="329" y="221"/>
                      <a:pt x="329" y="221"/>
                      <a:pt x="329" y="221"/>
                    </a:cubicBezTo>
                    <a:cubicBezTo>
                      <a:pt x="349" y="233"/>
                      <a:pt x="356" y="260"/>
                      <a:pt x="344" y="280"/>
                    </a:cubicBezTo>
                    <a:cubicBezTo>
                      <a:pt x="337" y="291"/>
                      <a:pt x="337" y="291"/>
                      <a:pt x="337" y="291"/>
                    </a:cubicBezTo>
                    <a:cubicBezTo>
                      <a:pt x="329" y="304"/>
                      <a:pt x="315" y="312"/>
                      <a:pt x="300" y="312"/>
                    </a:cubicBezTo>
                    <a:cubicBezTo>
                      <a:pt x="300" y="312"/>
                      <a:pt x="300" y="312"/>
                      <a:pt x="300" y="312"/>
                    </a:cubicBezTo>
                    <a:cubicBezTo>
                      <a:pt x="292" y="312"/>
                      <a:pt x="284" y="310"/>
                      <a:pt x="277" y="306"/>
                    </a:cubicBezTo>
                    <a:cubicBezTo>
                      <a:pt x="255" y="292"/>
                      <a:pt x="255" y="292"/>
                      <a:pt x="255" y="292"/>
                    </a:cubicBezTo>
                    <a:cubicBezTo>
                      <a:pt x="246" y="299"/>
                      <a:pt x="237" y="304"/>
                      <a:pt x="226" y="308"/>
                    </a:cubicBezTo>
                    <a:cubicBezTo>
                      <a:pt x="226" y="334"/>
                      <a:pt x="226" y="334"/>
                      <a:pt x="226" y="334"/>
                    </a:cubicBezTo>
                    <a:cubicBezTo>
                      <a:pt x="225" y="357"/>
                      <a:pt x="206" y="376"/>
                      <a:pt x="183" y="376"/>
                    </a:cubicBezTo>
                    <a:close/>
                    <a:moveTo>
                      <a:pt x="101" y="251"/>
                    </a:moveTo>
                    <a:cubicBezTo>
                      <a:pt x="105" y="251"/>
                      <a:pt x="110" y="253"/>
                      <a:pt x="113" y="256"/>
                    </a:cubicBezTo>
                    <a:cubicBezTo>
                      <a:pt x="118" y="261"/>
                      <a:pt x="124" y="266"/>
                      <a:pt x="130" y="269"/>
                    </a:cubicBezTo>
                    <a:cubicBezTo>
                      <a:pt x="136" y="273"/>
                      <a:pt x="142" y="276"/>
                      <a:pt x="149" y="278"/>
                    </a:cubicBezTo>
                    <a:cubicBezTo>
                      <a:pt x="157" y="281"/>
                      <a:pt x="161" y="287"/>
                      <a:pt x="161" y="295"/>
                    </a:cubicBezTo>
                    <a:cubicBezTo>
                      <a:pt x="160" y="333"/>
                      <a:pt x="160" y="333"/>
                      <a:pt x="160" y="333"/>
                    </a:cubicBezTo>
                    <a:cubicBezTo>
                      <a:pt x="160" y="338"/>
                      <a:pt x="164" y="342"/>
                      <a:pt x="169" y="342"/>
                    </a:cubicBezTo>
                    <a:cubicBezTo>
                      <a:pt x="182" y="342"/>
                      <a:pt x="182" y="342"/>
                      <a:pt x="182" y="342"/>
                    </a:cubicBezTo>
                    <a:cubicBezTo>
                      <a:pt x="183" y="359"/>
                      <a:pt x="183" y="359"/>
                      <a:pt x="183" y="359"/>
                    </a:cubicBezTo>
                    <a:cubicBezTo>
                      <a:pt x="183" y="342"/>
                      <a:pt x="183" y="342"/>
                      <a:pt x="183" y="342"/>
                    </a:cubicBezTo>
                    <a:cubicBezTo>
                      <a:pt x="188" y="342"/>
                      <a:pt x="192" y="338"/>
                      <a:pt x="192" y="333"/>
                    </a:cubicBezTo>
                    <a:cubicBezTo>
                      <a:pt x="193" y="295"/>
                      <a:pt x="193" y="295"/>
                      <a:pt x="193" y="295"/>
                    </a:cubicBezTo>
                    <a:cubicBezTo>
                      <a:pt x="193" y="288"/>
                      <a:pt x="198" y="282"/>
                      <a:pt x="205" y="279"/>
                    </a:cubicBezTo>
                    <a:cubicBezTo>
                      <a:pt x="219" y="275"/>
                      <a:pt x="232" y="269"/>
                      <a:pt x="243" y="259"/>
                    </a:cubicBezTo>
                    <a:cubicBezTo>
                      <a:pt x="248" y="254"/>
                      <a:pt x="256" y="253"/>
                      <a:pt x="263" y="257"/>
                    </a:cubicBezTo>
                    <a:cubicBezTo>
                      <a:pt x="295" y="277"/>
                      <a:pt x="295" y="277"/>
                      <a:pt x="295" y="277"/>
                    </a:cubicBezTo>
                    <a:cubicBezTo>
                      <a:pt x="296" y="278"/>
                      <a:pt x="298" y="278"/>
                      <a:pt x="300" y="278"/>
                    </a:cubicBezTo>
                    <a:cubicBezTo>
                      <a:pt x="300" y="278"/>
                      <a:pt x="300" y="278"/>
                      <a:pt x="300" y="278"/>
                    </a:cubicBezTo>
                    <a:cubicBezTo>
                      <a:pt x="303" y="278"/>
                      <a:pt x="306" y="276"/>
                      <a:pt x="308" y="274"/>
                    </a:cubicBezTo>
                    <a:cubicBezTo>
                      <a:pt x="314" y="262"/>
                      <a:pt x="314" y="262"/>
                      <a:pt x="314" y="262"/>
                    </a:cubicBezTo>
                    <a:cubicBezTo>
                      <a:pt x="317" y="258"/>
                      <a:pt x="316" y="252"/>
                      <a:pt x="311" y="250"/>
                    </a:cubicBezTo>
                    <a:cubicBezTo>
                      <a:pt x="279" y="230"/>
                      <a:pt x="279" y="230"/>
                      <a:pt x="279" y="230"/>
                    </a:cubicBezTo>
                    <a:cubicBezTo>
                      <a:pt x="273" y="226"/>
                      <a:pt x="270" y="219"/>
                      <a:pt x="271" y="211"/>
                    </a:cubicBezTo>
                    <a:cubicBezTo>
                      <a:pt x="275" y="197"/>
                      <a:pt x="275" y="183"/>
                      <a:pt x="272" y="169"/>
                    </a:cubicBezTo>
                    <a:cubicBezTo>
                      <a:pt x="271" y="161"/>
                      <a:pt x="274" y="154"/>
                      <a:pt x="281" y="150"/>
                    </a:cubicBezTo>
                    <a:cubicBezTo>
                      <a:pt x="314" y="132"/>
                      <a:pt x="314" y="132"/>
                      <a:pt x="314" y="132"/>
                    </a:cubicBezTo>
                    <a:cubicBezTo>
                      <a:pt x="316" y="131"/>
                      <a:pt x="318" y="129"/>
                      <a:pt x="318" y="127"/>
                    </a:cubicBezTo>
                    <a:cubicBezTo>
                      <a:pt x="319" y="124"/>
                      <a:pt x="319" y="122"/>
                      <a:pt x="317" y="120"/>
                    </a:cubicBezTo>
                    <a:cubicBezTo>
                      <a:pt x="311" y="108"/>
                      <a:pt x="311" y="108"/>
                      <a:pt x="311" y="108"/>
                    </a:cubicBezTo>
                    <a:cubicBezTo>
                      <a:pt x="309" y="105"/>
                      <a:pt x="306" y="103"/>
                      <a:pt x="303" y="103"/>
                    </a:cubicBezTo>
                    <a:cubicBezTo>
                      <a:pt x="302" y="103"/>
                      <a:pt x="300" y="104"/>
                      <a:pt x="299" y="104"/>
                    </a:cubicBezTo>
                    <a:cubicBezTo>
                      <a:pt x="266" y="123"/>
                      <a:pt x="266" y="123"/>
                      <a:pt x="266" y="123"/>
                    </a:cubicBezTo>
                    <a:cubicBezTo>
                      <a:pt x="259" y="126"/>
                      <a:pt x="251" y="125"/>
                      <a:pt x="245" y="120"/>
                    </a:cubicBezTo>
                    <a:cubicBezTo>
                      <a:pt x="240" y="115"/>
                      <a:pt x="234" y="110"/>
                      <a:pt x="229" y="107"/>
                    </a:cubicBezTo>
                    <a:cubicBezTo>
                      <a:pt x="223" y="103"/>
                      <a:pt x="216" y="100"/>
                      <a:pt x="209" y="98"/>
                    </a:cubicBezTo>
                    <a:cubicBezTo>
                      <a:pt x="202" y="95"/>
                      <a:pt x="197" y="89"/>
                      <a:pt x="197" y="81"/>
                    </a:cubicBezTo>
                    <a:cubicBezTo>
                      <a:pt x="198" y="43"/>
                      <a:pt x="198" y="43"/>
                      <a:pt x="198" y="43"/>
                    </a:cubicBezTo>
                    <a:cubicBezTo>
                      <a:pt x="198" y="38"/>
                      <a:pt x="194" y="34"/>
                      <a:pt x="189" y="34"/>
                    </a:cubicBezTo>
                    <a:cubicBezTo>
                      <a:pt x="176" y="34"/>
                      <a:pt x="176" y="34"/>
                      <a:pt x="176" y="34"/>
                    </a:cubicBezTo>
                    <a:cubicBezTo>
                      <a:pt x="176" y="34"/>
                      <a:pt x="176" y="34"/>
                      <a:pt x="176" y="34"/>
                    </a:cubicBezTo>
                    <a:cubicBezTo>
                      <a:pt x="171" y="34"/>
                      <a:pt x="167" y="38"/>
                      <a:pt x="167" y="43"/>
                    </a:cubicBezTo>
                    <a:cubicBezTo>
                      <a:pt x="166" y="80"/>
                      <a:pt x="166" y="80"/>
                      <a:pt x="166" y="80"/>
                    </a:cubicBezTo>
                    <a:cubicBezTo>
                      <a:pt x="166" y="88"/>
                      <a:pt x="161" y="95"/>
                      <a:pt x="153" y="97"/>
                    </a:cubicBezTo>
                    <a:cubicBezTo>
                      <a:pt x="139" y="101"/>
                      <a:pt x="127" y="107"/>
                      <a:pt x="116" y="117"/>
                    </a:cubicBezTo>
                    <a:cubicBezTo>
                      <a:pt x="110" y="122"/>
                      <a:pt x="102" y="123"/>
                      <a:pt x="96" y="119"/>
                    </a:cubicBezTo>
                    <a:cubicBezTo>
                      <a:pt x="63" y="99"/>
                      <a:pt x="63" y="99"/>
                      <a:pt x="63" y="99"/>
                    </a:cubicBezTo>
                    <a:cubicBezTo>
                      <a:pt x="59" y="97"/>
                      <a:pt x="53" y="98"/>
                      <a:pt x="51" y="102"/>
                    </a:cubicBezTo>
                    <a:cubicBezTo>
                      <a:pt x="44" y="114"/>
                      <a:pt x="44" y="114"/>
                      <a:pt x="44" y="114"/>
                    </a:cubicBezTo>
                    <a:cubicBezTo>
                      <a:pt x="43" y="116"/>
                      <a:pt x="42" y="118"/>
                      <a:pt x="43" y="121"/>
                    </a:cubicBezTo>
                    <a:cubicBezTo>
                      <a:pt x="43" y="123"/>
                      <a:pt x="45" y="125"/>
                      <a:pt x="47" y="126"/>
                    </a:cubicBezTo>
                    <a:cubicBezTo>
                      <a:pt x="79" y="146"/>
                      <a:pt x="79" y="146"/>
                      <a:pt x="79" y="146"/>
                    </a:cubicBezTo>
                    <a:cubicBezTo>
                      <a:pt x="86" y="150"/>
                      <a:pt x="89" y="157"/>
                      <a:pt x="87" y="165"/>
                    </a:cubicBezTo>
                    <a:cubicBezTo>
                      <a:pt x="83" y="178"/>
                      <a:pt x="83" y="193"/>
                      <a:pt x="86" y="207"/>
                    </a:cubicBezTo>
                    <a:cubicBezTo>
                      <a:pt x="88" y="215"/>
                      <a:pt x="84" y="222"/>
                      <a:pt x="78" y="226"/>
                    </a:cubicBezTo>
                    <a:cubicBezTo>
                      <a:pt x="45" y="244"/>
                      <a:pt x="45" y="244"/>
                      <a:pt x="45" y="244"/>
                    </a:cubicBezTo>
                    <a:cubicBezTo>
                      <a:pt x="40" y="246"/>
                      <a:pt x="38" y="252"/>
                      <a:pt x="41" y="257"/>
                    </a:cubicBezTo>
                    <a:cubicBezTo>
                      <a:pt x="47" y="268"/>
                      <a:pt x="47" y="268"/>
                      <a:pt x="47" y="268"/>
                    </a:cubicBezTo>
                    <a:cubicBezTo>
                      <a:pt x="49" y="272"/>
                      <a:pt x="53" y="273"/>
                      <a:pt x="55" y="273"/>
                    </a:cubicBezTo>
                    <a:cubicBezTo>
                      <a:pt x="57" y="273"/>
                      <a:pt x="58" y="272"/>
                      <a:pt x="60" y="272"/>
                    </a:cubicBezTo>
                    <a:cubicBezTo>
                      <a:pt x="93" y="253"/>
                      <a:pt x="93" y="253"/>
                      <a:pt x="93" y="253"/>
                    </a:cubicBezTo>
                    <a:cubicBezTo>
                      <a:pt x="95" y="252"/>
                      <a:pt x="98" y="251"/>
                      <a:pt x="101" y="251"/>
                    </a:cubicBezTo>
                    <a:close/>
                    <a:moveTo>
                      <a:pt x="179" y="256"/>
                    </a:moveTo>
                    <a:cubicBezTo>
                      <a:pt x="173" y="256"/>
                      <a:pt x="167" y="255"/>
                      <a:pt x="161" y="254"/>
                    </a:cubicBezTo>
                    <a:cubicBezTo>
                      <a:pt x="143" y="249"/>
                      <a:pt x="128" y="237"/>
                      <a:pt x="120" y="221"/>
                    </a:cubicBezTo>
                    <a:cubicBezTo>
                      <a:pt x="111" y="205"/>
                      <a:pt x="108" y="187"/>
                      <a:pt x="113" y="169"/>
                    </a:cubicBezTo>
                    <a:cubicBezTo>
                      <a:pt x="122" y="140"/>
                      <a:pt x="149" y="120"/>
                      <a:pt x="179" y="120"/>
                    </a:cubicBezTo>
                    <a:cubicBezTo>
                      <a:pt x="185" y="120"/>
                      <a:pt x="192" y="121"/>
                      <a:pt x="198" y="122"/>
                    </a:cubicBezTo>
                    <a:cubicBezTo>
                      <a:pt x="215" y="127"/>
                      <a:pt x="230" y="139"/>
                      <a:pt x="239" y="155"/>
                    </a:cubicBezTo>
                    <a:cubicBezTo>
                      <a:pt x="248" y="171"/>
                      <a:pt x="250" y="189"/>
                      <a:pt x="245" y="207"/>
                    </a:cubicBezTo>
                    <a:cubicBezTo>
                      <a:pt x="237" y="236"/>
                      <a:pt x="210" y="256"/>
                      <a:pt x="179" y="256"/>
                    </a:cubicBezTo>
                    <a:close/>
                    <a:moveTo>
                      <a:pt x="179" y="154"/>
                    </a:moveTo>
                    <a:cubicBezTo>
                      <a:pt x="164" y="154"/>
                      <a:pt x="150" y="164"/>
                      <a:pt x="146" y="179"/>
                    </a:cubicBezTo>
                    <a:cubicBezTo>
                      <a:pt x="144" y="188"/>
                      <a:pt x="145" y="197"/>
                      <a:pt x="149" y="205"/>
                    </a:cubicBezTo>
                    <a:cubicBezTo>
                      <a:pt x="154" y="213"/>
                      <a:pt x="161" y="218"/>
                      <a:pt x="170" y="221"/>
                    </a:cubicBezTo>
                    <a:cubicBezTo>
                      <a:pt x="173" y="222"/>
                      <a:pt x="176" y="222"/>
                      <a:pt x="179" y="222"/>
                    </a:cubicBezTo>
                    <a:cubicBezTo>
                      <a:pt x="195" y="222"/>
                      <a:pt x="208" y="212"/>
                      <a:pt x="212" y="197"/>
                    </a:cubicBezTo>
                    <a:cubicBezTo>
                      <a:pt x="215" y="188"/>
                      <a:pt x="214" y="179"/>
                      <a:pt x="209" y="171"/>
                    </a:cubicBezTo>
                    <a:cubicBezTo>
                      <a:pt x="205" y="163"/>
                      <a:pt x="197" y="157"/>
                      <a:pt x="189" y="155"/>
                    </a:cubicBezTo>
                    <a:cubicBezTo>
                      <a:pt x="185" y="154"/>
                      <a:pt x="182" y="154"/>
                      <a:pt x="179" y="15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0" name="Freeform 38"/>
              <p:cNvSpPr>
                <a:spLocks noEditPoints="1"/>
              </p:cNvSpPr>
              <p:nvPr/>
            </p:nvSpPr>
            <p:spPr bwMode="auto">
              <a:xfrm>
                <a:off x="457695" y="345157"/>
                <a:ext cx="719573" cy="677672"/>
              </a:xfrm>
              <a:custGeom>
                <a:avLst/>
                <a:gdLst>
                  <a:gd name="T0" fmla="*/ 204 w 378"/>
                  <a:gd name="T1" fmla="*/ 331 h 356"/>
                  <a:gd name="T2" fmla="*/ 161 w 378"/>
                  <a:gd name="T3" fmla="*/ 304 h 356"/>
                  <a:gd name="T4" fmla="*/ 110 w 378"/>
                  <a:gd name="T5" fmla="*/ 343 h 356"/>
                  <a:gd name="T6" fmla="*/ 75 w 378"/>
                  <a:gd name="T7" fmla="*/ 328 h 356"/>
                  <a:gd name="T8" fmla="*/ 79 w 378"/>
                  <a:gd name="T9" fmla="*/ 246 h 356"/>
                  <a:gd name="T10" fmla="*/ 66 w 378"/>
                  <a:gd name="T11" fmla="*/ 216 h 356"/>
                  <a:gd name="T12" fmla="*/ 11 w 378"/>
                  <a:gd name="T13" fmla="*/ 198 h 356"/>
                  <a:gd name="T14" fmla="*/ 2 w 378"/>
                  <a:gd name="T15" fmla="*/ 154 h 356"/>
                  <a:gd name="T16" fmla="*/ 75 w 378"/>
                  <a:gd name="T17" fmla="*/ 117 h 356"/>
                  <a:gd name="T18" fmla="*/ 84 w 378"/>
                  <a:gd name="T19" fmla="*/ 67 h 356"/>
                  <a:gd name="T20" fmla="*/ 105 w 378"/>
                  <a:gd name="T21" fmla="*/ 10 h 356"/>
                  <a:gd name="T22" fmla="*/ 135 w 378"/>
                  <a:gd name="T23" fmla="*/ 0 h 356"/>
                  <a:gd name="T24" fmla="*/ 185 w 378"/>
                  <a:gd name="T25" fmla="*/ 49 h 356"/>
                  <a:gd name="T26" fmla="*/ 233 w 378"/>
                  <a:gd name="T27" fmla="*/ 31 h 356"/>
                  <a:gd name="T28" fmla="*/ 293 w 378"/>
                  <a:gd name="T29" fmla="*/ 21 h 356"/>
                  <a:gd name="T30" fmla="*/ 314 w 378"/>
                  <a:gd name="T31" fmla="*/ 89 h 356"/>
                  <a:gd name="T32" fmla="*/ 307 w 378"/>
                  <a:gd name="T33" fmla="*/ 124 h 356"/>
                  <a:gd name="T34" fmla="*/ 338 w 378"/>
                  <a:gd name="T35" fmla="*/ 142 h 356"/>
                  <a:gd name="T36" fmla="*/ 377 w 378"/>
                  <a:gd name="T37" fmla="*/ 190 h 356"/>
                  <a:gd name="T38" fmla="*/ 333 w 378"/>
                  <a:gd name="T39" fmla="*/ 242 h 356"/>
                  <a:gd name="T40" fmla="*/ 329 w 378"/>
                  <a:gd name="T41" fmla="*/ 241 h 356"/>
                  <a:gd name="T42" fmla="*/ 284 w 378"/>
                  <a:gd name="T43" fmla="*/ 266 h 356"/>
                  <a:gd name="T44" fmla="*/ 273 w 378"/>
                  <a:gd name="T45" fmla="*/ 347 h 356"/>
                  <a:gd name="T46" fmla="*/ 243 w 378"/>
                  <a:gd name="T47" fmla="*/ 356 h 356"/>
                  <a:gd name="T48" fmla="*/ 219 w 378"/>
                  <a:gd name="T49" fmla="*/ 282 h 356"/>
                  <a:gd name="T50" fmla="*/ 247 w 378"/>
                  <a:gd name="T51" fmla="*/ 321 h 356"/>
                  <a:gd name="T52" fmla="*/ 264 w 378"/>
                  <a:gd name="T53" fmla="*/ 303 h 356"/>
                  <a:gd name="T54" fmla="*/ 252 w 378"/>
                  <a:gd name="T55" fmla="*/ 249 h 356"/>
                  <a:gd name="T56" fmla="*/ 294 w 378"/>
                  <a:gd name="T57" fmla="*/ 204 h 356"/>
                  <a:gd name="T58" fmla="*/ 342 w 378"/>
                  <a:gd name="T59" fmla="*/ 199 h 356"/>
                  <a:gd name="T60" fmla="*/ 341 w 378"/>
                  <a:gd name="T61" fmla="*/ 180 h 356"/>
                  <a:gd name="T62" fmla="*/ 297 w 378"/>
                  <a:gd name="T63" fmla="*/ 173 h 356"/>
                  <a:gd name="T64" fmla="*/ 276 w 378"/>
                  <a:gd name="T65" fmla="*/ 139 h 356"/>
                  <a:gd name="T66" fmla="*/ 264 w 378"/>
                  <a:gd name="T67" fmla="*/ 100 h 356"/>
                  <a:gd name="T68" fmla="*/ 284 w 378"/>
                  <a:gd name="T69" fmla="*/ 56 h 356"/>
                  <a:gd name="T70" fmla="*/ 268 w 378"/>
                  <a:gd name="T71" fmla="*/ 47 h 356"/>
                  <a:gd name="T72" fmla="*/ 239 w 378"/>
                  <a:gd name="T73" fmla="*/ 82 h 356"/>
                  <a:gd name="T74" fmla="*/ 177 w 378"/>
                  <a:gd name="T75" fmla="*/ 84 h 356"/>
                  <a:gd name="T76" fmla="*/ 143 w 378"/>
                  <a:gd name="T77" fmla="*/ 40 h 356"/>
                  <a:gd name="T78" fmla="*/ 119 w 378"/>
                  <a:gd name="T79" fmla="*/ 41 h 356"/>
                  <a:gd name="T80" fmla="*/ 115 w 378"/>
                  <a:gd name="T81" fmla="*/ 53 h 356"/>
                  <a:gd name="T82" fmla="*/ 126 w 378"/>
                  <a:gd name="T83" fmla="*/ 107 h 356"/>
                  <a:gd name="T84" fmla="*/ 84 w 378"/>
                  <a:gd name="T85" fmla="*/ 152 h 356"/>
                  <a:gd name="T86" fmla="*/ 36 w 378"/>
                  <a:gd name="T87" fmla="*/ 157 h 356"/>
                  <a:gd name="T88" fmla="*/ 37 w 378"/>
                  <a:gd name="T89" fmla="*/ 177 h 356"/>
                  <a:gd name="T90" fmla="*/ 81 w 378"/>
                  <a:gd name="T91" fmla="*/ 184 h 356"/>
                  <a:gd name="T92" fmla="*/ 103 w 378"/>
                  <a:gd name="T93" fmla="*/ 218 h 356"/>
                  <a:gd name="T94" fmla="*/ 114 w 378"/>
                  <a:gd name="T95" fmla="*/ 256 h 356"/>
                  <a:gd name="T96" fmla="*/ 94 w 378"/>
                  <a:gd name="T97" fmla="*/ 300 h 356"/>
                  <a:gd name="T98" fmla="*/ 110 w 378"/>
                  <a:gd name="T99" fmla="*/ 309 h 356"/>
                  <a:gd name="T100" fmla="*/ 140 w 378"/>
                  <a:gd name="T101" fmla="*/ 275 h 356"/>
                  <a:gd name="T102" fmla="*/ 202 w 378"/>
                  <a:gd name="T103" fmla="*/ 272 h 356"/>
                  <a:gd name="T104" fmla="*/ 189 w 378"/>
                  <a:gd name="T105" fmla="*/ 246 h 356"/>
                  <a:gd name="T106" fmla="*/ 121 w 378"/>
                  <a:gd name="T107" fmla="*/ 172 h 356"/>
                  <a:gd name="T108" fmla="*/ 189 w 378"/>
                  <a:gd name="T109" fmla="*/ 110 h 356"/>
                  <a:gd name="T110" fmla="*/ 257 w 378"/>
                  <a:gd name="T111" fmla="*/ 184 h 356"/>
                  <a:gd name="T112" fmla="*/ 189 w 378"/>
                  <a:gd name="T113" fmla="*/ 246 h 356"/>
                  <a:gd name="T114" fmla="*/ 167 w 378"/>
                  <a:gd name="T115" fmla="*/ 152 h 356"/>
                  <a:gd name="T116" fmla="*/ 163 w 378"/>
                  <a:gd name="T117" fmla="*/ 200 h 356"/>
                  <a:gd name="T118" fmla="*/ 211 w 378"/>
                  <a:gd name="T119" fmla="*/ 204 h 356"/>
                  <a:gd name="T120" fmla="*/ 215 w 378"/>
                  <a:gd name="T121" fmla="*/ 1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8" h="356">
                    <a:moveTo>
                      <a:pt x="243" y="356"/>
                    </a:moveTo>
                    <a:cubicBezTo>
                      <a:pt x="227" y="356"/>
                      <a:pt x="211" y="346"/>
                      <a:pt x="204" y="331"/>
                    </a:cubicBezTo>
                    <a:cubicBezTo>
                      <a:pt x="193" y="307"/>
                      <a:pt x="193" y="307"/>
                      <a:pt x="193" y="307"/>
                    </a:cubicBezTo>
                    <a:cubicBezTo>
                      <a:pt x="182" y="308"/>
                      <a:pt x="171" y="307"/>
                      <a:pt x="161" y="304"/>
                    </a:cubicBezTo>
                    <a:cubicBezTo>
                      <a:pt x="146" y="325"/>
                      <a:pt x="146" y="325"/>
                      <a:pt x="146" y="325"/>
                    </a:cubicBezTo>
                    <a:cubicBezTo>
                      <a:pt x="138" y="336"/>
                      <a:pt x="124" y="343"/>
                      <a:pt x="110" y="343"/>
                    </a:cubicBezTo>
                    <a:cubicBezTo>
                      <a:pt x="101" y="343"/>
                      <a:pt x="93" y="340"/>
                      <a:pt x="85" y="335"/>
                    </a:cubicBezTo>
                    <a:cubicBezTo>
                      <a:pt x="75" y="328"/>
                      <a:pt x="75" y="328"/>
                      <a:pt x="75" y="328"/>
                    </a:cubicBezTo>
                    <a:cubicBezTo>
                      <a:pt x="55" y="314"/>
                      <a:pt x="51" y="287"/>
                      <a:pt x="64" y="267"/>
                    </a:cubicBezTo>
                    <a:cubicBezTo>
                      <a:pt x="79" y="246"/>
                      <a:pt x="79" y="246"/>
                      <a:pt x="79" y="246"/>
                    </a:cubicBezTo>
                    <a:cubicBezTo>
                      <a:pt x="76" y="242"/>
                      <a:pt x="74" y="237"/>
                      <a:pt x="72" y="232"/>
                    </a:cubicBezTo>
                    <a:cubicBezTo>
                      <a:pt x="69" y="227"/>
                      <a:pt x="67" y="222"/>
                      <a:pt x="66" y="216"/>
                    </a:cubicBezTo>
                    <a:cubicBezTo>
                      <a:pt x="40" y="214"/>
                      <a:pt x="40" y="214"/>
                      <a:pt x="40" y="214"/>
                    </a:cubicBezTo>
                    <a:cubicBezTo>
                      <a:pt x="29" y="213"/>
                      <a:pt x="18" y="207"/>
                      <a:pt x="11" y="198"/>
                    </a:cubicBezTo>
                    <a:cubicBezTo>
                      <a:pt x="3" y="189"/>
                      <a:pt x="0" y="178"/>
                      <a:pt x="1" y="167"/>
                    </a:cubicBezTo>
                    <a:cubicBezTo>
                      <a:pt x="2" y="154"/>
                      <a:pt x="2" y="154"/>
                      <a:pt x="2" y="154"/>
                    </a:cubicBezTo>
                    <a:cubicBezTo>
                      <a:pt x="5" y="130"/>
                      <a:pt x="25" y="112"/>
                      <a:pt x="50" y="115"/>
                    </a:cubicBezTo>
                    <a:cubicBezTo>
                      <a:pt x="75" y="117"/>
                      <a:pt x="75" y="117"/>
                      <a:pt x="75" y="117"/>
                    </a:cubicBezTo>
                    <a:cubicBezTo>
                      <a:pt x="81" y="107"/>
                      <a:pt x="87" y="98"/>
                      <a:pt x="94" y="90"/>
                    </a:cubicBezTo>
                    <a:cubicBezTo>
                      <a:pt x="84" y="67"/>
                      <a:pt x="84" y="67"/>
                      <a:pt x="84" y="67"/>
                    </a:cubicBezTo>
                    <a:cubicBezTo>
                      <a:pt x="79" y="56"/>
                      <a:pt x="78" y="45"/>
                      <a:pt x="82" y="34"/>
                    </a:cubicBezTo>
                    <a:cubicBezTo>
                      <a:pt x="86" y="23"/>
                      <a:pt x="94" y="14"/>
                      <a:pt x="105" y="10"/>
                    </a:cubicBezTo>
                    <a:cubicBezTo>
                      <a:pt x="117" y="4"/>
                      <a:pt x="117" y="4"/>
                      <a:pt x="117" y="4"/>
                    </a:cubicBezTo>
                    <a:cubicBezTo>
                      <a:pt x="123" y="2"/>
                      <a:pt x="129" y="0"/>
                      <a:pt x="135" y="0"/>
                    </a:cubicBezTo>
                    <a:cubicBezTo>
                      <a:pt x="152" y="0"/>
                      <a:pt x="167" y="10"/>
                      <a:pt x="174" y="26"/>
                    </a:cubicBezTo>
                    <a:cubicBezTo>
                      <a:pt x="185" y="49"/>
                      <a:pt x="185" y="49"/>
                      <a:pt x="185" y="49"/>
                    </a:cubicBezTo>
                    <a:cubicBezTo>
                      <a:pt x="196" y="49"/>
                      <a:pt x="207" y="50"/>
                      <a:pt x="218" y="52"/>
                    </a:cubicBezTo>
                    <a:cubicBezTo>
                      <a:pt x="233" y="31"/>
                      <a:pt x="233" y="31"/>
                      <a:pt x="233" y="31"/>
                    </a:cubicBezTo>
                    <a:cubicBezTo>
                      <a:pt x="241" y="20"/>
                      <a:pt x="254" y="13"/>
                      <a:pt x="268" y="13"/>
                    </a:cubicBezTo>
                    <a:cubicBezTo>
                      <a:pt x="277" y="13"/>
                      <a:pt x="286" y="16"/>
                      <a:pt x="293" y="21"/>
                    </a:cubicBezTo>
                    <a:cubicBezTo>
                      <a:pt x="304" y="29"/>
                      <a:pt x="304" y="29"/>
                      <a:pt x="304" y="29"/>
                    </a:cubicBezTo>
                    <a:cubicBezTo>
                      <a:pt x="323" y="42"/>
                      <a:pt x="328" y="69"/>
                      <a:pt x="314" y="89"/>
                    </a:cubicBezTo>
                    <a:cubicBezTo>
                      <a:pt x="299" y="110"/>
                      <a:pt x="299" y="110"/>
                      <a:pt x="299" y="110"/>
                    </a:cubicBezTo>
                    <a:cubicBezTo>
                      <a:pt x="302" y="115"/>
                      <a:pt x="304" y="119"/>
                      <a:pt x="307" y="124"/>
                    </a:cubicBezTo>
                    <a:cubicBezTo>
                      <a:pt x="309" y="129"/>
                      <a:pt x="311" y="135"/>
                      <a:pt x="313" y="140"/>
                    </a:cubicBezTo>
                    <a:cubicBezTo>
                      <a:pt x="338" y="142"/>
                      <a:pt x="338" y="142"/>
                      <a:pt x="338" y="142"/>
                    </a:cubicBezTo>
                    <a:cubicBezTo>
                      <a:pt x="350" y="143"/>
                      <a:pt x="360" y="149"/>
                      <a:pt x="367" y="158"/>
                    </a:cubicBezTo>
                    <a:cubicBezTo>
                      <a:pt x="375" y="167"/>
                      <a:pt x="378" y="178"/>
                      <a:pt x="377" y="190"/>
                    </a:cubicBezTo>
                    <a:cubicBezTo>
                      <a:pt x="376" y="203"/>
                      <a:pt x="376" y="203"/>
                      <a:pt x="376" y="203"/>
                    </a:cubicBezTo>
                    <a:cubicBezTo>
                      <a:pt x="374" y="225"/>
                      <a:pt x="355" y="242"/>
                      <a:pt x="333" y="242"/>
                    </a:cubicBezTo>
                    <a:cubicBezTo>
                      <a:pt x="333" y="242"/>
                      <a:pt x="333" y="242"/>
                      <a:pt x="333" y="242"/>
                    </a:cubicBezTo>
                    <a:cubicBezTo>
                      <a:pt x="332" y="242"/>
                      <a:pt x="330" y="242"/>
                      <a:pt x="329" y="241"/>
                    </a:cubicBezTo>
                    <a:cubicBezTo>
                      <a:pt x="303" y="239"/>
                      <a:pt x="303" y="239"/>
                      <a:pt x="303" y="239"/>
                    </a:cubicBezTo>
                    <a:cubicBezTo>
                      <a:pt x="298" y="249"/>
                      <a:pt x="291" y="258"/>
                      <a:pt x="284" y="266"/>
                    </a:cubicBezTo>
                    <a:cubicBezTo>
                      <a:pt x="295" y="289"/>
                      <a:pt x="295" y="289"/>
                      <a:pt x="295" y="289"/>
                    </a:cubicBezTo>
                    <a:cubicBezTo>
                      <a:pt x="305" y="311"/>
                      <a:pt x="295" y="337"/>
                      <a:pt x="273" y="347"/>
                    </a:cubicBezTo>
                    <a:cubicBezTo>
                      <a:pt x="261" y="352"/>
                      <a:pt x="261" y="352"/>
                      <a:pt x="261" y="352"/>
                    </a:cubicBezTo>
                    <a:cubicBezTo>
                      <a:pt x="256" y="355"/>
                      <a:pt x="250" y="356"/>
                      <a:pt x="243" y="356"/>
                    </a:cubicBezTo>
                    <a:close/>
                    <a:moveTo>
                      <a:pt x="204" y="272"/>
                    </a:moveTo>
                    <a:cubicBezTo>
                      <a:pt x="211" y="272"/>
                      <a:pt x="217" y="276"/>
                      <a:pt x="219" y="282"/>
                    </a:cubicBezTo>
                    <a:cubicBezTo>
                      <a:pt x="235" y="317"/>
                      <a:pt x="235" y="317"/>
                      <a:pt x="235" y="317"/>
                    </a:cubicBezTo>
                    <a:cubicBezTo>
                      <a:pt x="237" y="321"/>
                      <a:pt x="243" y="323"/>
                      <a:pt x="247" y="321"/>
                    </a:cubicBezTo>
                    <a:cubicBezTo>
                      <a:pt x="259" y="316"/>
                      <a:pt x="259" y="316"/>
                      <a:pt x="259" y="316"/>
                    </a:cubicBezTo>
                    <a:cubicBezTo>
                      <a:pt x="264" y="314"/>
                      <a:pt x="266" y="308"/>
                      <a:pt x="264" y="303"/>
                    </a:cubicBezTo>
                    <a:cubicBezTo>
                      <a:pt x="248" y="269"/>
                      <a:pt x="248" y="269"/>
                      <a:pt x="248" y="269"/>
                    </a:cubicBezTo>
                    <a:cubicBezTo>
                      <a:pt x="245" y="262"/>
                      <a:pt x="247" y="254"/>
                      <a:pt x="252" y="249"/>
                    </a:cubicBezTo>
                    <a:cubicBezTo>
                      <a:pt x="263" y="240"/>
                      <a:pt x="271" y="228"/>
                      <a:pt x="277" y="214"/>
                    </a:cubicBezTo>
                    <a:cubicBezTo>
                      <a:pt x="280" y="208"/>
                      <a:pt x="287" y="203"/>
                      <a:pt x="294" y="204"/>
                    </a:cubicBezTo>
                    <a:cubicBezTo>
                      <a:pt x="332" y="208"/>
                      <a:pt x="332" y="208"/>
                      <a:pt x="332" y="208"/>
                    </a:cubicBezTo>
                    <a:cubicBezTo>
                      <a:pt x="337" y="208"/>
                      <a:pt x="342" y="204"/>
                      <a:pt x="342" y="199"/>
                    </a:cubicBezTo>
                    <a:cubicBezTo>
                      <a:pt x="343" y="186"/>
                      <a:pt x="343" y="186"/>
                      <a:pt x="343" y="186"/>
                    </a:cubicBezTo>
                    <a:cubicBezTo>
                      <a:pt x="343" y="184"/>
                      <a:pt x="343" y="181"/>
                      <a:pt x="341" y="180"/>
                    </a:cubicBezTo>
                    <a:cubicBezTo>
                      <a:pt x="340" y="178"/>
                      <a:pt x="337" y="176"/>
                      <a:pt x="335" y="176"/>
                    </a:cubicBezTo>
                    <a:cubicBezTo>
                      <a:pt x="297" y="173"/>
                      <a:pt x="297" y="173"/>
                      <a:pt x="297" y="173"/>
                    </a:cubicBezTo>
                    <a:cubicBezTo>
                      <a:pt x="290" y="172"/>
                      <a:pt x="284" y="166"/>
                      <a:pt x="282" y="159"/>
                    </a:cubicBezTo>
                    <a:cubicBezTo>
                      <a:pt x="281" y="152"/>
                      <a:pt x="279" y="145"/>
                      <a:pt x="276" y="139"/>
                    </a:cubicBezTo>
                    <a:cubicBezTo>
                      <a:pt x="273" y="132"/>
                      <a:pt x="269" y="126"/>
                      <a:pt x="265" y="120"/>
                    </a:cubicBezTo>
                    <a:cubicBezTo>
                      <a:pt x="260" y="114"/>
                      <a:pt x="260" y="106"/>
                      <a:pt x="264" y="100"/>
                    </a:cubicBezTo>
                    <a:cubicBezTo>
                      <a:pt x="286" y="69"/>
                      <a:pt x="286" y="69"/>
                      <a:pt x="286" y="69"/>
                    </a:cubicBezTo>
                    <a:cubicBezTo>
                      <a:pt x="289" y="65"/>
                      <a:pt x="288" y="59"/>
                      <a:pt x="284" y="56"/>
                    </a:cubicBezTo>
                    <a:cubicBezTo>
                      <a:pt x="273" y="49"/>
                      <a:pt x="273" y="49"/>
                      <a:pt x="273" y="49"/>
                    </a:cubicBezTo>
                    <a:cubicBezTo>
                      <a:pt x="271" y="47"/>
                      <a:pt x="269" y="47"/>
                      <a:pt x="268" y="47"/>
                    </a:cubicBezTo>
                    <a:cubicBezTo>
                      <a:pt x="265" y="47"/>
                      <a:pt x="262" y="48"/>
                      <a:pt x="260" y="51"/>
                    </a:cubicBezTo>
                    <a:cubicBezTo>
                      <a:pt x="239" y="82"/>
                      <a:pt x="239" y="82"/>
                      <a:pt x="239" y="82"/>
                    </a:cubicBezTo>
                    <a:cubicBezTo>
                      <a:pt x="234" y="88"/>
                      <a:pt x="226" y="90"/>
                      <a:pt x="219" y="88"/>
                    </a:cubicBezTo>
                    <a:cubicBezTo>
                      <a:pt x="205" y="83"/>
                      <a:pt x="191" y="82"/>
                      <a:pt x="177" y="84"/>
                    </a:cubicBezTo>
                    <a:cubicBezTo>
                      <a:pt x="169" y="85"/>
                      <a:pt x="162" y="81"/>
                      <a:pt x="159" y="74"/>
                    </a:cubicBezTo>
                    <a:cubicBezTo>
                      <a:pt x="143" y="40"/>
                      <a:pt x="143" y="40"/>
                      <a:pt x="143" y="40"/>
                    </a:cubicBezTo>
                    <a:cubicBezTo>
                      <a:pt x="141" y="35"/>
                      <a:pt x="136" y="33"/>
                      <a:pt x="131" y="35"/>
                    </a:cubicBezTo>
                    <a:cubicBezTo>
                      <a:pt x="119" y="41"/>
                      <a:pt x="119" y="41"/>
                      <a:pt x="119" y="41"/>
                    </a:cubicBezTo>
                    <a:cubicBezTo>
                      <a:pt x="117" y="42"/>
                      <a:pt x="115" y="43"/>
                      <a:pt x="114" y="46"/>
                    </a:cubicBezTo>
                    <a:cubicBezTo>
                      <a:pt x="113" y="48"/>
                      <a:pt x="114" y="51"/>
                      <a:pt x="115" y="53"/>
                    </a:cubicBezTo>
                    <a:cubicBezTo>
                      <a:pt x="130" y="87"/>
                      <a:pt x="130" y="87"/>
                      <a:pt x="130" y="87"/>
                    </a:cubicBezTo>
                    <a:cubicBezTo>
                      <a:pt x="133" y="94"/>
                      <a:pt x="132" y="102"/>
                      <a:pt x="126" y="107"/>
                    </a:cubicBezTo>
                    <a:cubicBezTo>
                      <a:pt x="115" y="116"/>
                      <a:pt x="107" y="128"/>
                      <a:pt x="101" y="142"/>
                    </a:cubicBezTo>
                    <a:cubicBezTo>
                      <a:pt x="98" y="149"/>
                      <a:pt x="91" y="153"/>
                      <a:pt x="84" y="152"/>
                    </a:cubicBezTo>
                    <a:cubicBezTo>
                      <a:pt x="46" y="149"/>
                      <a:pt x="46" y="149"/>
                      <a:pt x="46" y="149"/>
                    </a:cubicBezTo>
                    <a:cubicBezTo>
                      <a:pt x="42" y="148"/>
                      <a:pt x="37" y="152"/>
                      <a:pt x="36" y="157"/>
                    </a:cubicBezTo>
                    <a:cubicBezTo>
                      <a:pt x="35" y="170"/>
                      <a:pt x="35" y="170"/>
                      <a:pt x="35" y="170"/>
                    </a:cubicBezTo>
                    <a:cubicBezTo>
                      <a:pt x="35" y="172"/>
                      <a:pt x="36" y="175"/>
                      <a:pt x="37" y="177"/>
                    </a:cubicBezTo>
                    <a:cubicBezTo>
                      <a:pt x="39" y="179"/>
                      <a:pt x="41" y="180"/>
                      <a:pt x="43" y="180"/>
                    </a:cubicBezTo>
                    <a:cubicBezTo>
                      <a:pt x="81" y="184"/>
                      <a:pt x="81" y="184"/>
                      <a:pt x="81" y="184"/>
                    </a:cubicBezTo>
                    <a:cubicBezTo>
                      <a:pt x="88" y="184"/>
                      <a:pt x="94" y="190"/>
                      <a:pt x="96" y="197"/>
                    </a:cubicBezTo>
                    <a:cubicBezTo>
                      <a:pt x="97" y="204"/>
                      <a:pt x="100" y="211"/>
                      <a:pt x="103" y="218"/>
                    </a:cubicBezTo>
                    <a:cubicBezTo>
                      <a:pt x="106" y="224"/>
                      <a:pt x="109" y="230"/>
                      <a:pt x="114" y="236"/>
                    </a:cubicBezTo>
                    <a:cubicBezTo>
                      <a:pt x="118" y="242"/>
                      <a:pt x="118" y="250"/>
                      <a:pt x="114" y="256"/>
                    </a:cubicBezTo>
                    <a:cubicBezTo>
                      <a:pt x="92" y="287"/>
                      <a:pt x="92" y="287"/>
                      <a:pt x="92" y="287"/>
                    </a:cubicBezTo>
                    <a:cubicBezTo>
                      <a:pt x="89" y="291"/>
                      <a:pt x="90" y="297"/>
                      <a:pt x="94" y="300"/>
                    </a:cubicBezTo>
                    <a:cubicBezTo>
                      <a:pt x="105" y="307"/>
                      <a:pt x="105" y="307"/>
                      <a:pt x="105" y="307"/>
                    </a:cubicBezTo>
                    <a:cubicBezTo>
                      <a:pt x="107" y="309"/>
                      <a:pt x="109" y="309"/>
                      <a:pt x="110" y="309"/>
                    </a:cubicBezTo>
                    <a:cubicBezTo>
                      <a:pt x="113" y="309"/>
                      <a:pt x="116" y="308"/>
                      <a:pt x="118" y="305"/>
                    </a:cubicBezTo>
                    <a:cubicBezTo>
                      <a:pt x="140" y="275"/>
                      <a:pt x="140" y="275"/>
                      <a:pt x="140" y="275"/>
                    </a:cubicBezTo>
                    <a:cubicBezTo>
                      <a:pt x="144" y="268"/>
                      <a:pt x="152" y="266"/>
                      <a:pt x="159" y="268"/>
                    </a:cubicBezTo>
                    <a:cubicBezTo>
                      <a:pt x="173" y="273"/>
                      <a:pt x="188" y="274"/>
                      <a:pt x="202" y="272"/>
                    </a:cubicBezTo>
                    <a:cubicBezTo>
                      <a:pt x="202" y="272"/>
                      <a:pt x="203" y="272"/>
                      <a:pt x="204" y="272"/>
                    </a:cubicBezTo>
                    <a:close/>
                    <a:moveTo>
                      <a:pt x="189" y="246"/>
                    </a:moveTo>
                    <a:cubicBezTo>
                      <a:pt x="169" y="246"/>
                      <a:pt x="150" y="238"/>
                      <a:pt x="137" y="222"/>
                    </a:cubicBezTo>
                    <a:cubicBezTo>
                      <a:pt x="125" y="208"/>
                      <a:pt x="119" y="190"/>
                      <a:pt x="121" y="172"/>
                    </a:cubicBezTo>
                    <a:cubicBezTo>
                      <a:pt x="123" y="154"/>
                      <a:pt x="131" y="137"/>
                      <a:pt x="145" y="126"/>
                    </a:cubicBezTo>
                    <a:cubicBezTo>
                      <a:pt x="158" y="115"/>
                      <a:pt x="173" y="110"/>
                      <a:pt x="189" y="110"/>
                    </a:cubicBezTo>
                    <a:cubicBezTo>
                      <a:pt x="209" y="110"/>
                      <a:pt x="228" y="119"/>
                      <a:pt x="242" y="134"/>
                    </a:cubicBezTo>
                    <a:cubicBezTo>
                      <a:pt x="253" y="148"/>
                      <a:pt x="259" y="166"/>
                      <a:pt x="257" y="184"/>
                    </a:cubicBezTo>
                    <a:cubicBezTo>
                      <a:pt x="256" y="202"/>
                      <a:pt x="247" y="219"/>
                      <a:pt x="233" y="230"/>
                    </a:cubicBezTo>
                    <a:cubicBezTo>
                      <a:pt x="221" y="241"/>
                      <a:pt x="205" y="246"/>
                      <a:pt x="189" y="246"/>
                    </a:cubicBezTo>
                    <a:close/>
                    <a:moveTo>
                      <a:pt x="189" y="144"/>
                    </a:moveTo>
                    <a:cubicBezTo>
                      <a:pt x="181" y="144"/>
                      <a:pt x="173" y="147"/>
                      <a:pt x="167" y="152"/>
                    </a:cubicBezTo>
                    <a:cubicBezTo>
                      <a:pt x="160" y="158"/>
                      <a:pt x="156" y="166"/>
                      <a:pt x="155" y="175"/>
                    </a:cubicBezTo>
                    <a:cubicBezTo>
                      <a:pt x="154" y="184"/>
                      <a:pt x="157" y="193"/>
                      <a:pt x="163" y="200"/>
                    </a:cubicBezTo>
                    <a:cubicBezTo>
                      <a:pt x="169" y="208"/>
                      <a:pt x="179" y="212"/>
                      <a:pt x="189" y="212"/>
                    </a:cubicBezTo>
                    <a:cubicBezTo>
                      <a:pt x="197" y="212"/>
                      <a:pt x="205" y="210"/>
                      <a:pt x="211" y="204"/>
                    </a:cubicBezTo>
                    <a:cubicBezTo>
                      <a:pt x="218" y="198"/>
                      <a:pt x="223" y="190"/>
                      <a:pt x="223" y="181"/>
                    </a:cubicBezTo>
                    <a:cubicBezTo>
                      <a:pt x="224" y="172"/>
                      <a:pt x="221" y="163"/>
                      <a:pt x="215" y="156"/>
                    </a:cubicBezTo>
                    <a:cubicBezTo>
                      <a:pt x="209" y="148"/>
                      <a:pt x="199" y="144"/>
                      <a:pt x="189" y="14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1" name="Freeform 39"/>
              <p:cNvSpPr>
                <a:spLocks noEditPoints="1"/>
              </p:cNvSpPr>
              <p:nvPr/>
            </p:nvSpPr>
            <p:spPr bwMode="auto">
              <a:xfrm>
                <a:off x="2290873" y="2345134"/>
                <a:ext cx="574530" cy="550357"/>
              </a:xfrm>
              <a:custGeom>
                <a:avLst/>
                <a:gdLst>
                  <a:gd name="T0" fmla="*/ 103 w 302"/>
                  <a:gd name="T1" fmla="*/ 286 h 289"/>
                  <a:gd name="T2" fmla="*/ 72 w 302"/>
                  <a:gd name="T3" fmla="*/ 235 h 289"/>
                  <a:gd name="T4" fmla="*/ 64 w 302"/>
                  <a:gd name="T5" fmla="*/ 202 h 289"/>
                  <a:gd name="T6" fmla="*/ 40 w 302"/>
                  <a:gd name="T7" fmla="*/ 206 h 289"/>
                  <a:gd name="T8" fmla="*/ 2 w 302"/>
                  <a:gd name="T9" fmla="*/ 165 h 289"/>
                  <a:gd name="T10" fmla="*/ 32 w 302"/>
                  <a:gd name="T11" fmla="*/ 122 h 289"/>
                  <a:gd name="T12" fmla="*/ 57 w 302"/>
                  <a:gd name="T13" fmla="*/ 99 h 289"/>
                  <a:gd name="T14" fmla="*/ 50 w 302"/>
                  <a:gd name="T15" fmla="*/ 33 h 289"/>
                  <a:gd name="T16" fmla="*/ 82 w 302"/>
                  <a:gd name="T17" fmla="*/ 18 h 289"/>
                  <a:gd name="T18" fmla="*/ 122 w 302"/>
                  <a:gd name="T19" fmla="*/ 44 h 289"/>
                  <a:gd name="T20" fmla="*/ 143 w 302"/>
                  <a:gd name="T21" fmla="*/ 41 h 289"/>
                  <a:gd name="T22" fmla="*/ 184 w 302"/>
                  <a:gd name="T23" fmla="*/ 0 h 289"/>
                  <a:gd name="T24" fmla="*/ 206 w 302"/>
                  <a:gd name="T25" fmla="*/ 6 h 289"/>
                  <a:gd name="T26" fmla="*/ 229 w 302"/>
                  <a:gd name="T27" fmla="*/ 53 h 289"/>
                  <a:gd name="T28" fmla="*/ 236 w 302"/>
                  <a:gd name="T29" fmla="*/ 86 h 289"/>
                  <a:gd name="T30" fmla="*/ 260 w 302"/>
                  <a:gd name="T31" fmla="*/ 83 h 289"/>
                  <a:gd name="T32" fmla="*/ 298 w 302"/>
                  <a:gd name="T33" fmla="*/ 124 h 289"/>
                  <a:gd name="T34" fmla="*/ 251 w 302"/>
                  <a:gd name="T35" fmla="*/ 170 h 289"/>
                  <a:gd name="T36" fmla="*/ 255 w 302"/>
                  <a:gd name="T37" fmla="*/ 203 h 289"/>
                  <a:gd name="T38" fmla="*/ 250 w 302"/>
                  <a:gd name="T39" fmla="*/ 256 h 289"/>
                  <a:gd name="T40" fmla="*/ 218 w 302"/>
                  <a:gd name="T41" fmla="*/ 271 h 289"/>
                  <a:gd name="T42" fmla="*/ 178 w 302"/>
                  <a:gd name="T43" fmla="*/ 244 h 289"/>
                  <a:gd name="T44" fmla="*/ 157 w 302"/>
                  <a:gd name="T45" fmla="*/ 248 h 289"/>
                  <a:gd name="T46" fmla="*/ 116 w 302"/>
                  <a:gd name="T47" fmla="*/ 289 h 289"/>
                  <a:gd name="T48" fmla="*/ 88 w 302"/>
                  <a:gd name="T49" fmla="*/ 176 h 289"/>
                  <a:gd name="T50" fmla="*/ 114 w 302"/>
                  <a:gd name="T51" fmla="*/ 219 h 289"/>
                  <a:gd name="T52" fmla="*/ 106 w 302"/>
                  <a:gd name="T53" fmla="*/ 251 h 289"/>
                  <a:gd name="T54" fmla="*/ 119 w 302"/>
                  <a:gd name="T55" fmla="*/ 252 h 289"/>
                  <a:gd name="T56" fmla="*/ 146 w 302"/>
                  <a:gd name="T57" fmla="*/ 214 h 289"/>
                  <a:gd name="T58" fmla="*/ 177 w 302"/>
                  <a:gd name="T59" fmla="*/ 208 h 289"/>
                  <a:gd name="T60" fmla="*/ 216 w 302"/>
                  <a:gd name="T61" fmla="*/ 236 h 289"/>
                  <a:gd name="T62" fmla="*/ 220 w 302"/>
                  <a:gd name="T63" fmla="*/ 236 h 289"/>
                  <a:gd name="T64" fmla="*/ 229 w 302"/>
                  <a:gd name="T65" fmla="*/ 227 h 289"/>
                  <a:gd name="T66" fmla="*/ 210 w 302"/>
                  <a:gd name="T67" fmla="*/ 202 h 289"/>
                  <a:gd name="T68" fmla="*/ 219 w 302"/>
                  <a:gd name="T69" fmla="*/ 153 h 289"/>
                  <a:gd name="T70" fmla="*/ 262 w 302"/>
                  <a:gd name="T71" fmla="*/ 133 h 289"/>
                  <a:gd name="T72" fmla="*/ 263 w 302"/>
                  <a:gd name="T73" fmla="*/ 119 h 289"/>
                  <a:gd name="T74" fmla="*/ 231 w 302"/>
                  <a:gd name="T75" fmla="*/ 122 h 289"/>
                  <a:gd name="T76" fmla="*/ 192 w 302"/>
                  <a:gd name="T77" fmla="*/ 89 h 289"/>
                  <a:gd name="T78" fmla="*/ 197 w 302"/>
                  <a:gd name="T79" fmla="*/ 42 h 289"/>
                  <a:gd name="T80" fmla="*/ 195 w 302"/>
                  <a:gd name="T81" fmla="*/ 38 h 289"/>
                  <a:gd name="T82" fmla="*/ 181 w 302"/>
                  <a:gd name="T83" fmla="*/ 36 h 289"/>
                  <a:gd name="T84" fmla="*/ 154 w 302"/>
                  <a:gd name="T85" fmla="*/ 75 h 289"/>
                  <a:gd name="T86" fmla="*/ 123 w 302"/>
                  <a:gd name="T87" fmla="*/ 80 h 289"/>
                  <a:gd name="T88" fmla="*/ 85 w 302"/>
                  <a:gd name="T89" fmla="*/ 53 h 289"/>
                  <a:gd name="T90" fmla="*/ 80 w 302"/>
                  <a:gd name="T91" fmla="*/ 52 h 289"/>
                  <a:gd name="T92" fmla="*/ 72 w 302"/>
                  <a:gd name="T93" fmla="*/ 63 h 289"/>
                  <a:gd name="T94" fmla="*/ 92 w 302"/>
                  <a:gd name="T95" fmla="*/ 106 h 289"/>
                  <a:gd name="T96" fmla="*/ 67 w 302"/>
                  <a:gd name="T97" fmla="*/ 150 h 289"/>
                  <a:gd name="T98" fmla="*/ 36 w 302"/>
                  <a:gd name="T99" fmla="*/ 157 h 289"/>
                  <a:gd name="T100" fmla="*/ 37 w 302"/>
                  <a:gd name="T101" fmla="*/ 169 h 289"/>
                  <a:gd name="T102" fmla="*/ 70 w 302"/>
                  <a:gd name="T103" fmla="*/ 16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 h="289">
                    <a:moveTo>
                      <a:pt x="116" y="289"/>
                    </a:moveTo>
                    <a:cubicBezTo>
                      <a:pt x="112" y="289"/>
                      <a:pt x="108" y="288"/>
                      <a:pt x="103" y="286"/>
                    </a:cubicBezTo>
                    <a:cubicBezTo>
                      <a:pt x="94" y="283"/>
                      <a:pt x="94" y="283"/>
                      <a:pt x="94" y="283"/>
                    </a:cubicBezTo>
                    <a:cubicBezTo>
                      <a:pt x="75" y="276"/>
                      <a:pt x="65" y="254"/>
                      <a:pt x="72" y="235"/>
                    </a:cubicBezTo>
                    <a:cubicBezTo>
                      <a:pt x="78" y="218"/>
                      <a:pt x="78" y="218"/>
                      <a:pt x="78" y="218"/>
                    </a:cubicBezTo>
                    <a:cubicBezTo>
                      <a:pt x="73" y="214"/>
                      <a:pt x="68" y="208"/>
                      <a:pt x="64" y="202"/>
                    </a:cubicBezTo>
                    <a:cubicBezTo>
                      <a:pt x="47" y="205"/>
                      <a:pt x="47" y="205"/>
                      <a:pt x="47" y="205"/>
                    </a:cubicBezTo>
                    <a:cubicBezTo>
                      <a:pt x="45" y="206"/>
                      <a:pt x="43" y="206"/>
                      <a:pt x="40" y="206"/>
                    </a:cubicBezTo>
                    <a:cubicBezTo>
                      <a:pt x="22" y="206"/>
                      <a:pt x="7" y="193"/>
                      <a:pt x="4" y="175"/>
                    </a:cubicBezTo>
                    <a:cubicBezTo>
                      <a:pt x="2" y="165"/>
                      <a:pt x="2" y="165"/>
                      <a:pt x="2" y="165"/>
                    </a:cubicBezTo>
                    <a:cubicBezTo>
                      <a:pt x="0" y="155"/>
                      <a:pt x="3" y="145"/>
                      <a:pt x="8" y="137"/>
                    </a:cubicBezTo>
                    <a:cubicBezTo>
                      <a:pt x="14" y="129"/>
                      <a:pt x="23" y="123"/>
                      <a:pt x="32" y="122"/>
                    </a:cubicBezTo>
                    <a:cubicBezTo>
                      <a:pt x="50" y="119"/>
                      <a:pt x="50" y="119"/>
                      <a:pt x="50" y="119"/>
                    </a:cubicBezTo>
                    <a:cubicBezTo>
                      <a:pt x="51" y="112"/>
                      <a:pt x="54" y="105"/>
                      <a:pt x="57" y="99"/>
                    </a:cubicBezTo>
                    <a:cubicBezTo>
                      <a:pt x="46" y="85"/>
                      <a:pt x="46" y="85"/>
                      <a:pt x="46" y="85"/>
                    </a:cubicBezTo>
                    <a:cubicBezTo>
                      <a:pt x="33" y="69"/>
                      <a:pt x="35" y="46"/>
                      <a:pt x="50" y="33"/>
                    </a:cubicBezTo>
                    <a:cubicBezTo>
                      <a:pt x="58" y="26"/>
                      <a:pt x="58" y="26"/>
                      <a:pt x="58" y="26"/>
                    </a:cubicBezTo>
                    <a:cubicBezTo>
                      <a:pt x="65" y="21"/>
                      <a:pt x="73" y="18"/>
                      <a:pt x="82" y="18"/>
                    </a:cubicBezTo>
                    <a:cubicBezTo>
                      <a:pt x="93" y="18"/>
                      <a:pt x="104" y="22"/>
                      <a:pt x="111" y="31"/>
                    </a:cubicBezTo>
                    <a:cubicBezTo>
                      <a:pt x="122" y="44"/>
                      <a:pt x="122" y="44"/>
                      <a:pt x="122" y="44"/>
                    </a:cubicBezTo>
                    <a:cubicBezTo>
                      <a:pt x="125" y="43"/>
                      <a:pt x="129" y="42"/>
                      <a:pt x="132" y="42"/>
                    </a:cubicBezTo>
                    <a:cubicBezTo>
                      <a:pt x="136" y="41"/>
                      <a:pt x="139" y="41"/>
                      <a:pt x="143" y="41"/>
                    </a:cubicBezTo>
                    <a:cubicBezTo>
                      <a:pt x="149" y="24"/>
                      <a:pt x="149" y="24"/>
                      <a:pt x="149" y="24"/>
                    </a:cubicBezTo>
                    <a:cubicBezTo>
                      <a:pt x="154" y="10"/>
                      <a:pt x="168" y="0"/>
                      <a:pt x="184" y="0"/>
                    </a:cubicBezTo>
                    <a:cubicBezTo>
                      <a:pt x="188" y="0"/>
                      <a:pt x="193" y="1"/>
                      <a:pt x="197" y="2"/>
                    </a:cubicBezTo>
                    <a:cubicBezTo>
                      <a:pt x="206" y="6"/>
                      <a:pt x="206" y="6"/>
                      <a:pt x="206" y="6"/>
                    </a:cubicBezTo>
                    <a:cubicBezTo>
                      <a:pt x="216" y="9"/>
                      <a:pt x="223" y="16"/>
                      <a:pt x="227" y="25"/>
                    </a:cubicBezTo>
                    <a:cubicBezTo>
                      <a:pt x="232" y="34"/>
                      <a:pt x="232" y="44"/>
                      <a:pt x="229" y="53"/>
                    </a:cubicBezTo>
                    <a:cubicBezTo>
                      <a:pt x="223" y="70"/>
                      <a:pt x="223" y="70"/>
                      <a:pt x="223" y="70"/>
                    </a:cubicBezTo>
                    <a:cubicBezTo>
                      <a:pt x="228" y="75"/>
                      <a:pt x="232" y="80"/>
                      <a:pt x="236" y="86"/>
                    </a:cubicBezTo>
                    <a:cubicBezTo>
                      <a:pt x="253" y="83"/>
                      <a:pt x="253" y="83"/>
                      <a:pt x="253" y="83"/>
                    </a:cubicBezTo>
                    <a:cubicBezTo>
                      <a:pt x="256" y="83"/>
                      <a:pt x="258" y="83"/>
                      <a:pt x="260" y="83"/>
                    </a:cubicBezTo>
                    <a:cubicBezTo>
                      <a:pt x="278" y="83"/>
                      <a:pt x="293" y="96"/>
                      <a:pt x="297" y="114"/>
                    </a:cubicBezTo>
                    <a:cubicBezTo>
                      <a:pt x="298" y="124"/>
                      <a:pt x="298" y="124"/>
                      <a:pt x="298" y="124"/>
                    </a:cubicBezTo>
                    <a:cubicBezTo>
                      <a:pt x="302" y="144"/>
                      <a:pt x="288" y="163"/>
                      <a:pt x="268" y="167"/>
                    </a:cubicBezTo>
                    <a:cubicBezTo>
                      <a:pt x="251" y="170"/>
                      <a:pt x="251" y="170"/>
                      <a:pt x="251" y="170"/>
                    </a:cubicBezTo>
                    <a:cubicBezTo>
                      <a:pt x="249" y="177"/>
                      <a:pt x="247" y="183"/>
                      <a:pt x="243" y="190"/>
                    </a:cubicBezTo>
                    <a:cubicBezTo>
                      <a:pt x="255" y="203"/>
                      <a:pt x="255" y="203"/>
                      <a:pt x="255" y="203"/>
                    </a:cubicBezTo>
                    <a:cubicBezTo>
                      <a:pt x="261" y="211"/>
                      <a:pt x="264" y="220"/>
                      <a:pt x="263" y="230"/>
                    </a:cubicBezTo>
                    <a:cubicBezTo>
                      <a:pt x="262" y="240"/>
                      <a:pt x="258" y="249"/>
                      <a:pt x="250" y="256"/>
                    </a:cubicBezTo>
                    <a:cubicBezTo>
                      <a:pt x="242" y="262"/>
                      <a:pt x="242" y="262"/>
                      <a:pt x="242" y="262"/>
                    </a:cubicBezTo>
                    <a:cubicBezTo>
                      <a:pt x="235" y="268"/>
                      <a:pt x="227" y="271"/>
                      <a:pt x="218" y="271"/>
                    </a:cubicBezTo>
                    <a:cubicBezTo>
                      <a:pt x="207" y="271"/>
                      <a:pt x="197" y="266"/>
                      <a:pt x="190" y="257"/>
                    </a:cubicBezTo>
                    <a:cubicBezTo>
                      <a:pt x="178" y="244"/>
                      <a:pt x="178" y="244"/>
                      <a:pt x="178" y="244"/>
                    </a:cubicBezTo>
                    <a:cubicBezTo>
                      <a:pt x="175" y="245"/>
                      <a:pt x="171" y="246"/>
                      <a:pt x="168" y="246"/>
                    </a:cubicBezTo>
                    <a:cubicBezTo>
                      <a:pt x="164" y="247"/>
                      <a:pt x="161" y="247"/>
                      <a:pt x="157" y="248"/>
                    </a:cubicBezTo>
                    <a:cubicBezTo>
                      <a:pt x="151" y="264"/>
                      <a:pt x="151" y="264"/>
                      <a:pt x="151" y="264"/>
                    </a:cubicBezTo>
                    <a:cubicBezTo>
                      <a:pt x="146" y="279"/>
                      <a:pt x="132" y="289"/>
                      <a:pt x="116" y="289"/>
                    </a:cubicBezTo>
                    <a:close/>
                    <a:moveTo>
                      <a:pt x="73" y="166"/>
                    </a:moveTo>
                    <a:cubicBezTo>
                      <a:pt x="79" y="166"/>
                      <a:pt x="85" y="170"/>
                      <a:pt x="88" y="176"/>
                    </a:cubicBezTo>
                    <a:cubicBezTo>
                      <a:pt x="93" y="185"/>
                      <a:pt x="100" y="193"/>
                      <a:pt x="108" y="200"/>
                    </a:cubicBezTo>
                    <a:cubicBezTo>
                      <a:pt x="114" y="204"/>
                      <a:pt x="116" y="212"/>
                      <a:pt x="114" y="219"/>
                    </a:cubicBezTo>
                    <a:cubicBezTo>
                      <a:pt x="104" y="247"/>
                      <a:pt x="104" y="247"/>
                      <a:pt x="104" y="247"/>
                    </a:cubicBezTo>
                    <a:cubicBezTo>
                      <a:pt x="103" y="248"/>
                      <a:pt x="104" y="250"/>
                      <a:pt x="106" y="251"/>
                    </a:cubicBezTo>
                    <a:cubicBezTo>
                      <a:pt x="115" y="254"/>
                      <a:pt x="115" y="254"/>
                      <a:pt x="115" y="254"/>
                    </a:cubicBezTo>
                    <a:cubicBezTo>
                      <a:pt x="117" y="255"/>
                      <a:pt x="119" y="254"/>
                      <a:pt x="119" y="252"/>
                    </a:cubicBezTo>
                    <a:cubicBezTo>
                      <a:pt x="129" y="225"/>
                      <a:pt x="129" y="225"/>
                      <a:pt x="129" y="225"/>
                    </a:cubicBezTo>
                    <a:cubicBezTo>
                      <a:pt x="132" y="218"/>
                      <a:pt x="139" y="213"/>
                      <a:pt x="146" y="214"/>
                    </a:cubicBezTo>
                    <a:cubicBezTo>
                      <a:pt x="152" y="214"/>
                      <a:pt x="157" y="214"/>
                      <a:pt x="162" y="213"/>
                    </a:cubicBezTo>
                    <a:cubicBezTo>
                      <a:pt x="167" y="212"/>
                      <a:pt x="172" y="211"/>
                      <a:pt x="177" y="208"/>
                    </a:cubicBezTo>
                    <a:cubicBezTo>
                      <a:pt x="184" y="205"/>
                      <a:pt x="192" y="207"/>
                      <a:pt x="197" y="213"/>
                    </a:cubicBezTo>
                    <a:cubicBezTo>
                      <a:pt x="216" y="236"/>
                      <a:pt x="216" y="236"/>
                      <a:pt x="216" y="236"/>
                    </a:cubicBezTo>
                    <a:cubicBezTo>
                      <a:pt x="217" y="237"/>
                      <a:pt x="218" y="237"/>
                      <a:pt x="218" y="237"/>
                    </a:cubicBezTo>
                    <a:cubicBezTo>
                      <a:pt x="219" y="237"/>
                      <a:pt x="220" y="236"/>
                      <a:pt x="220" y="236"/>
                    </a:cubicBezTo>
                    <a:cubicBezTo>
                      <a:pt x="228" y="229"/>
                      <a:pt x="228" y="229"/>
                      <a:pt x="228" y="229"/>
                    </a:cubicBezTo>
                    <a:cubicBezTo>
                      <a:pt x="229" y="229"/>
                      <a:pt x="229" y="228"/>
                      <a:pt x="229" y="227"/>
                    </a:cubicBezTo>
                    <a:cubicBezTo>
                      <a:pt x="229" y="227"/>
                      <a:pt x="229" y="226"/>
                      <a:pt x="228" y="225"/>
                    </a:cubicBezTo>
                    <a:cubicBezTo>
                      <a:pt x="210" y="202"/>
                      <a:pt x="210" y="202"/>
                      <a:pt x="210" y="202"/>
                    </a:cubicBezTo>
                    <a:cubicBezTo>
                      <a:pt x="205" y="197"/>
                      <a:pt x="204" y="189"/>
                      <a:pt x="209" y="182"/>
                    </a:cubicBezTo>
                    <a:cubicBezTo>
                      <a:pt x="214" y="173"/>
                      <a:pt x="218" y="163"/>
                      <a:pt x="219" y="153"/>
                    </a:cubicBezTo>
                    <a:cubicBezTo>
                      <a:pt x="220" y="145"/>
                      <a:pt x="226" y="139"/>
                      <a:pt x="233" y="138"/>
                    </a:cubicBezTo>
                    <a:cubicBezTo>
                      <a:pt x="262" y="133"/>
                      <a:pt x="262" y="133"/>
                      <a:pt x="262" y="133"/>
                    </a:cubicBezTo>
                    <a:cubicBezTo>
                      <a:pt x="264" y="133"/>
                      <a:pt x="265" y="131"/>
                      <a:pt x="265" y="129"/>
                    </a:cubicBezTo>
                    <a:cubicBezTo>
                      <a:pt x="263" y="119"/>
                      <a:pt x="263" y="119"/>
                      <a:pt x="263" y="119"/>
                    </a:cubicBezTo>
                    <a:cubicBezTo>
                      <a:pt x="263" y="118"/>
                      <a:pt x="261" y="117"/>
                      <a:pt x="260" y="117"/>
                    </a:cubicBezTo>
                    <a:cubicBezTo>
                      <a:pt x="231" y="122"/>
                      <a:pt x="231" y="122"/>
                      <a:pt x="231" y="122"/>
                    </a:cubicBezTo>
                    <a:cubicBezTo>
                      <a:pt x="223" y="123"/>
                      <a:pt x="216" y="119"/>
                      <a:pt x="212" y="113"/>
                    </a:cubicBezTo>
                    <a:cubicBezTo>
                      <a:pt x="208" y="103"/>
                      <a:pt x="201" y="95"/>
                      <a:pt x="192" y="89"/>
                    </a:cubicBezTo>
                    <a:cubicBezTo>
                      <a:pt x="186" y="84"/>
                      <a:pt x="184" y="76"/>
                      <a:pt x="186" y="69"/>
                    </a:cubicBezTo>
                    <a:cubicBezTo>
                      <a:pt x="197" y="42"/>
                      <a:pt x="197" y="42"/>
                      <a:pt x="197" y="42"/>
                    </a:cubicBezTo>
                    <a:cubicBezTo>
                      <a:pt x="197" y="41"/>
                      <a:pt x="197" y="40"/>
                      <a:pt x="196" y="39"/>
                    </a:cubicBezTo>
                    <a:cubicBezTo>
                      <a:pt x="196" y="39"/>
                      <a:pt x="196" y="38"/>
                      <a:pt x="195" y="38"/>
                    </a:cubicBezTo>
                    <a:cubicBezTo>
                      <a:pt x="185" y="34"/>
                      <a:pt x="185" y="34"/>
                      <a:pt x="185" y="34"/>
                    </a:cubicBezTo>
                    <a:cubicBezTo>
                      <a:pt x="184" y="34"/>
                      <a:pt x="182" y="34"/>
                      <a:pt x="181" y="36"/>
                    </a:cubicBezTo>
                    <a:cubicBezTo>
                      <a:pt x="171" y="63"/>
                      <a:pt x="171" y="63"/>
                      <a:pt x="171" y="63"/>
                    </a:cubicBezTo>
                    <a:cubicBezTo>
                      <a:pt x="168" y="70"/>
                      <a:pt x="162" y="75"/>
                      <a:pt x="154" y="75"/>
                    </a:cubicBezTo>
                    <a:cubicBezTo>
                      <a:pt x="149" y="74"/>
                      <a:pt x="143" y="75"/>
                      <a:pt x="138" y="75"/>
                    </a:cubicBezTo>
                    <a:cubicBezTo>
                      <a:pt x="133" y="76"/>
                      <a:pt x="128" y="78"/>
                      <a:pt x="123" y="80"/>
                    </a:cubicBezTo>
                    <a:cubicBezTo>
                      <a:pt x="116" y="83"/>
                      <a:pt x="108" y="81"/>
                      <a:pt x="103" y="75"/>
                    </a:cubicBezTo>
                    <a:cubicBezTo>
                      <a:pt x="85" y="53"/>
                      <a:pt x="85" y="53"/>
                      <a:pt x="85" y="53"/>
                    </a:cubicBezTo>
                    <a:cubicBezTo>
                      <a:pt x="84" y="52"/>
                      <a:pt x="83" y="52"/>
                      <a:pt x="82" y="52"/>
                    </a:cubicBezTo>
                    <a:cubicBezTo>
                      <a:pt x="81" y="52"/>
                      <a:pt x="81" y="52"/>
                      <a:pt x="80" y="52"/>
                    </a:cubicBezTo>
                    <a:cubicBezTo>
                      <a:pt x="72" y="59"/>
                      <a:pt x="72" y="59"/>
                      <a:pt x="72" y="59"/>
                    </a:cubicBezTo>
                    <a:cubicBezTo>
                      <a:pt x="71" y="60"/>
                      <a:pt x="71" y="62"/>
                      <a:pt x="72" y="63"/>
                    </a:cubicBezTo>
                    <a:cubicBezTo>
                      <a:pt x="91" y="86"/>
                      <a:pt x="91" y="86"/>
                      <a:pt x="91" y="86"/>
                    </a:cubicBezTo>
                    <a:cubicBezTo>
                      <a:pt x="95" y="92"/>
                      <a:pt x="96" y="100"/>
                      <a:pt x="92" y="106"/>
                    </a:cubicBezTo>
                    <a:cubicBezTo>
                      <a:pt x="86" y="115"/>
                      <a:pt x="82" y="125"/>
                      <a:pt x="81" y="136"/>
                    </a:cubicBezTo>
                    <a:cubicBezTo>
                      <a:pt x="80" y="143"/>
                      <a:pt x="74" y="149"/>
                      <a:pt x="67" y="150"/>
                    </a:cubicBezTo>
                    <a:cubicBezTo>
                      <a:pt x="38" y="155"/>
                      <a:pt x="38" y="155"/>
                      <a:pt x="38" y="155"/>
                    </a:cubicBezTo>
                    <a:cubicBezTo>
                      <a:pt x="37" y="155"/>
                      <a:pt x="36" y="156"/>
                      <a:pt x="36" y="157"/>
                    </a:cubicBezTo>
                    <a:cubicBezTo>
                      <a:pt x="36" y="157"/>
                      <a:pt x="35" y="158"/>
                      <a:pt x="36" y="159"/>
                    </a:cubicBezTo>
                    <a:cubicBezTo>
                      <a:pt x="37" y="169"/>
                      <a:pt x="37" y="169"/>
                      <a:pt x="37" y="169"/>
                    </a:cubicBezTo>
                    <a:cubicBezTo>
                      <a:pt x="38" y="171"/>
                      <a:pt x="39" y="172"/>
                      <a:pt x="40" y="172"/>
                    </a:cubicBezTo>
                    <a:cubicBezTo>
                      <a:pt x="70" y="167"/>
                      <a:pt x="70" y="167"/>
                      <a:pt x="70" y="167"/>
                    </a:cubicBezTo>
                    <a:cubicBezTo>
                      <a:pt x="71" y="166"/>
                      <a:pt x="72" y="166"/>
                      <a:pt x="73" y="16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2" name="Freeform 40"/>
              <p:cNvSpPr>
                <a:spLocks noEditPoints="1"/>
              </p:cNvSpPr>
              <p:nvPr/>
            </p:nvSpPr>
            <p:spPr bwMode="auto">
              <a:xfrm>
                <a:off x="3948678" y="1145939"/>
                <a:ext cx="205477" cy="205477"/>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34 h 108"/>
                  <a:gd name="T12" fmla="*/ 34 w 108"/>
                  <a:gd name="T13" fmla="*/ 54 h 108"/>
                  <a:gd name="T14" fmla="*/ 54 w 108"/>
                  <a:gd name="T15" fmla="*/ 74 h 108"/>
                  <a:gd name="T16" fmla="*/ 74 w 108"/>
                  <a:gd name="T17" fmla="*/ 54 h 108"/>
                  <a:gd name="T18" fmla="*/ 54 w 108"/>
                  <a:gd name="T19" fmla="*/ 3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34"/>
                    </a:moveTo>
                    <a:cubicBezTo>
                      <a:pt x="43" y="34"/>
                      <a:pt x="34" y="43"/>
                      <a:pt x="34" y="54"/>
                    </a:cubicBezTo>
                    <a:cubicBezTo>
                      <a:pt x="34" y="65"/>
                      <a:pt x="43" y="74"/>
                      <a:pt x="54" y="74"/>
                    </a:cubicBezTo>
                    <a:cubicBezTo>
                      <a:pt x="65" y="74"/>
                      <a:pt x="74" y="65"/>
                      <a:pt x="74" y="54"/>
                    </a:cubicBezTo>
                    <a:cubicBezTo>
                      <a:pt x="74" y="43"/>
                      <a:pt x="65" y="34"/>
                      <a:pt x="54"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3" name="Freeform 41"/>
              <p:cNvSpPr>
                <a:spLocks noEditPoints="1"/>
              </p:cNvSpPr>
              <p:nvPr/>
            </p:nvSpPr>
            <p:spPr bwMode="auto">
              <a:xfrm>
                <a:off x="1753409" y="2773816"/>
                <a:ext cx="206283" cy="205477"/>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34 h 108"/>
                  <a:gd name="T12" fmla="*/ 34 w 108"/>
                  <a:gd name="T13" fmla="*/ 54 h 108"/>
                  <a:gd name="T14" fmla="*/ 54 w 108"/>
                  <a:gd name="T15" fmla="*/ 74 h 108"/>
                  <a:gd name="T16" fmla="*/ 74 w 108"/>
                  <a:gd name="T17" fmla="*/ 54 h 108"/>
                  <a:gd name="T18" fmla="*/ 54 w 108"/>
                  <a:gd name="T19" fmla="*/ 3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34"/>
                    </a:moveTo>
                    <a:cubicBezTo>
                      <a:pt x="43" y="34"/>
                      <a:pt x="34" y="43"/>
                      <a:pt x="34" y="54"/>
                    </a:cubicBezTo>
                    <a:cubicBezTo>
                      <a:pt x="34" y="65"/>
                      <a:pt x="43" y="74"/>
                      <a:pt x="54" y="74"/>
                    </a:cubicBezTo>
                    <a:cubicBezTo>
                      <a:pt x="65" y="74"/>
                      <a:pt x="74" y="65"/>
                      <a:pt x="74" y="54"/>
                    </a:cubicBezTo>
                    <a:cubicBezTo>
                      <a:pt x="74" y="43"/>
                      <a:pt x="65" y="34"/>
                      <a:pt x="54"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grpSp>
        <p:sp>
          <p:nvSpPr>
            <p:cNvPr id="57" name="직사각형 56"/>
            <p:cNvSpPr/>
            <p:nvPr/>
          </p:nvSpPr>
          <p:spPr bwMode="auto">
            <a:xfrm>
              <a:off x="0" y="0"/>
              <a:ext cx="6865154" cy="5024967"/>
            </a:xfrm>
            <a:custGeom>
              <a:avLst/>
              <a:gdLst>
                <a:gd name="connsiteX0" fmla="*/ 0 w 6865154"/>
                <a:gd name="connsiteY0" fmla="*/ 0 h 5056050"/>
                <a:gd name="connsiteX1" fmla="*/ 6865154 w 6865154"/>
                <a:gd name="connsiteY1" fmla="*/ 0 h 5056050"/>
                <a:gd name="connsiteX2" fmla="*/ 6865154 w 6865154"/>
                <a:gd name="connsiteY2" fmla="*/ 5056050 h 5056050"/>
                <a:gd name="connsiteX3" fmla="*/ 0 w 6865154"/>
                <a:gd name="connsiteY3" fmla="*/ 5056050 h 5056050"/>
                <a:gd name="connsiteX4" fmla="*/ 0 w 6865154"/>
                <a:gd name="connsiteY4" fmla="*/ 0 h 5056050"/>
                <a:gd name="connsiteX0" fmla="*/ 0 w 6865154"/>
                <a:gd name="connsiteY0" fmla="*/ 5056050 h 5056050"/>
                <a:gd name="connsiteX1" fmla="*/ 6865154 w 6865154"/>
                <a:gd name="connsiteY1" fmla="*/ 0 h 5056050"/>
                <a:gd name="connsiteX2" fmla="*/ 6865154 w 6865154"/>
                <a:gd name="connsiteY2" fmla="*/ 5056050 h 5056050"/>
                <a:gd name="connsiteX3" fmla="*/ 0 w 6865154"/>
                <a:gd name="connsiteY3" fmla="*/ 5056050 h 5056050"/>
              </a:gdLst>
              <a:ahLst/>
              <a:cxnLst>
                <a:cxn ang="0">
                  <a:pos x="connsiteX0" y="connsiteY0"/>
                </a:cxn>
                <a:cxn ang="0">
                  <a:pos x="connsiteX1" y="connsiteY1"/>
                </a:cxn>
                <a:cxn ang="0">
                  <a:pos x="connsiteX2" y="connsiteY2"/>
                </a:cxn>
                <a:cxn ang="0">
                  <a:pos x="connsiteX3" y="connsiteY3"/>
                </a:cxn>
              </a:cxnLst>
              <a:rect l="l" t="t" r="r" b="b"/>
              <a:pathLst>
                <a:path w="6865154" h="5056050">
                  <a:moveTo>
                    <a:pt x="0" y="5056050"/>
                  </a:moveTo>
                  <a:lnTo>
                    <a:pt x="6865154" y="0"/>
                  </a:lnTo>
                  <a:lnTo>
                    <a:pt x="6865154" y="5056050"/>
                  </a:lnTo>
                  <a:lnTo>
                    <a:pt x="0" y="5056050"/>
                  </a:lnTo>
                  <a:close/>
                </a:path>
              </a:pathLst>
            </a:custGeom>
            <a:solidFill>
              <a:schemeClr val="bg1"/>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800" b="0" i="0" u="none" strike="noStrike" cap="none" normalizeH="0" baseline="0">
                <a:ln>
                  <a:noFill/>
                </a:ln>
                <a:solidFill>
                  <a:srgbClr val="808080"/>
                </a:solidFill>
                <a:effectLst/>
                <a:latin typeface="맑은 고딕" panose="020B0503020000020004" pitchFamily="50" charset="-127"/>
                <a:ea typeface="맑은 고딕" panose="020B0503020000020004" pitchFamily="50" charset="-127"/>
                <a:cs typeface="Arial" panose="020B0604020202020204" pitchFamily="34" charset="0"/>
              </a:endParaRPr>
            </a:p>
          </p:txBody>
        </p:sp>
      </p:grpSp>
      <p:pic>
        <p:nvPicPr>
          <p:cNvPr id="6" name="그림 5">
            <a:extLst>
              <a:ext uri="{FF2B5EF4-FFF2-40B4-BE49-F238E27FC236}">
                <a16:creationId xmlns:a16="http://schemas.microsoft.com/office/drawing/2014/main" id="{7C7A86F2-4D6B-4E0B-88A0-EC3B672675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8597" y="821799"/>
            <a:ext cx="2432719" cy="665458"/>
          </a:xfrm>
          <a:prstGeom prst="rect">
            <a:avLst/>
          </a:prstGeom>
        </p:spPr>
      </p:pic>
      <p:pic>
        <p:nvPicPr>
          <p:cNvPr id="21" name="그림 20">
            <a:extLst>
              <a:ext uri="{FF2B5EF4-FFF2-40B4-BE49-F238E27FC236}">
                <a16:creationId xmlns:a16="http://schemas.microsoft.com/office/drawing/2014/main" id="{D1B47DC8-3481-4432-85B3-DA2CADF44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0595" y="5783084"/>
            <a:ext cx="718693" cy="272341"/>
          </a:xfrm>
          <a:prstGeom prst="rect">
            <a:avLst/>
          </a:prstGeom>
        </p:spPr>
      </p:pic>
      <p:grpSp>
        <p:nvGrpSpPr>
          <p:cNvPr id="7" name="그룹 6">
            <a:extLst>
              <a:ext uri="{FF2B5EF4-FFF2-40B4-BE49-F238E27FC236}">
                <a16:creationId xmlns:a16="http://schemas.microsoft.com/office/drawing/2014/main" id="{B723D954-D647-4868-B742-551A0E7B7DD7}"/>
              </a:ext>
            </a:extLst>
          </p:cNvPr>
          <p:cNvGrpSpPr/>
          <p:nvPr/>
        </p:nvGrpSpPr>
        <p:grpSpPr>
          <a:xfrm>
            <a:off x="3281565" y="2467983"/>
            <a:ext cx="5727723" cy="1869421"/>
            <a:chOff x="3281565" y="2467983"/>
            <a:chExt cx="5727723" cy="1869421"/>
          </a:xfrm>
        </p:grpSpPr>
        <p:sp>
          <p:nvSpPr>
            <p:cNvPr id="61" name="Rectangle 4"/>
            <p:cNvSpPr>
              <a:spLocks noChangeArrowheads="1"/>
            </p:cNvSpPr>
            <p:nvPr/>
          </p:nvSpPr>
          <p:spPr bwMode="black">
            <a:xfrm>
              <a:off x="8249815" y="4143505"/>
              <a:ext cx="715902" cy="1938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1400" b="1" spc="-70">
                  <a:solidFill>
                    <a:schemeClr val="tx1">
                      <a:lumMod val="50000"/>
                      <a:lumOff val="50000"/>
                    </a:schemeClr>
                  </a:solidFill>
                  <a:latin typeface="맑은 고딕" panose="020B0503020000020004" pitchFamily="50" charset="-127"/>
                  <a:ea typeface="맑은 고딕" panose="020B0503020000020004" pitchFamily="50" charset="-127"/>
                </a:rPr>
                <a:t>2025. 10 </a:t>
              </a:r>
              <a:endParaRPr lang="ko-KR" altLang="en-US" sz="1400" b="1" spc="-7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54" name="Rectangle 4">
              <a:extLst>
                <a:ext uri="{FF2B5EF4-FFF2-40B4-BE49-F238E27FC236}">
                  <a16:creationId xmlns:a16="http://schemas.microsoft.com/office/drawing/2014/main" id="{7AEDBD07-E04F-4A0B-84ED-91E542D835F3}"/>
                </a:ext>
              </a:extLst>
            </p:cNvPr>
            <p:cNvSpPr>
              <a:spLocks noChangeArrowheads="1"/>
            </p:cNvSpPr>
            <p:nvPr/>
          </p:nvSpPr>
          <p:spPr bwMode="black">
            <a:xfrm>
              <a:off x="3281565" y="2467983"/>
              <a:ext cx="5727723" cy="3323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2400" b="1" spc="-70" dirty="0">
                  <a:solidFill>
                    <a:schemeClr val="tx1">
                      <a:lumMod val="85000"/>
                      <a:lumOff val="15000"/>
                    </a:schemeClr>
                  </a:solidFill>
                  <a:latin typeface="맑은 고딕" panose="020B0503020000020004" pitchFamily="50" charset="-127"/>
                </a:rPr>
                <a:t>POSCO International CRM Innovation TF </a:t>
              </a:r>
              <a:endParaRPr lang="ko-KR" altLang="en-US" sz="2400" b="1" spc="-70" dirty="0">
                <a:solidFill>
                  <a:schemeClr val="tx1">
                    <a:lumMod val="85000"/>
                    <a:lumOff val="15000"/>
                  </a:schemeClr>
                </a:solidFill>
                <a:latin typeface="맑은 고딕" panose="020B0503020000020004" pitchFamily="50" charset="-127"/>
              </a:endParaRPr>
            </a:p>
          </p:txBody>
        </p:sp>
        <p:sp>
          <p:nvSpPr>
            <p:cNvPr id="55" name="Rectangle 4">
              <a:extLst>
                <a:ext uri="{FF2B5EF4-FFF2-40B4-BE49-F238E27FC236}">
                  <a16:creationId xmlns:a16="http://schemas.microsoft.com/office/drawing/2014/main" id="{B78443A4-87A2-4397-B1D5-F924D6A87B61}"/>
                </a:ext>
              </a:extLst>
            </p:cNvPr>
            <p:cNvSpPr>
              <a:spLocks noChangeArrowheads="1"/>
            </p:cNvSpPr>
            <p:nvPr/>
          </p:nvSpPr>
          <p:spPr bwMode="black">
            <a:xfrm>
              <a:off x="5640127" y="3005256"/>
              <a:ext cx="3325590" cy="2769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2000" b="1" spc="-70" dirty="0">
                  <a:solidFill>
                    <a:srgbClr val="05507D"/>
                  </a:solidFill>
                  <a:latin typeface="맑은 고딕" panose="020B0503020000020004" pitchFamily="50" charset="-127"/>
                  <a:ea typeface="맑은 고딕" panose="020B0503020000020004" pitchFamily="50" charset="-127"/>
                </a:rPr>
                <a:t>User </a:t>
              </a:r>
              <a:r>
                <a:rPr lang="en-US" altLang="ko-KR" sz="2000" b="1" spc="-70" dirty="0" err="1">
                  <a:solidFill>
                    <a:srgbClr val="05507D"/>
                  </a:solidFill>
                  <a:latin typeface="맑은 고딕" panose="020B0503020000020004" pitchFamily="50" charset="-127"/>
                  <a:ea typeface="맑은 고딕" panose="020B0503020000020004" pitchFamily="50" charset="-127"/>
                </a:rPr>
                <a:t>Manual</a:t>
              </a:r>
              <a:r>
                <a:rPr lang="en-US" altLang="ko-KR" sz="2000" b="1" spc="-70" dirty="0" err="1">
                  <a:solidFill>
                    <a:srgbClr val="05507D"/>
                  </a:solidFill>
                  <a:latin typeface="맑은 고딕" panose="020B0503020000020004" pitchFamily="50" charset="-127"/>
                </a:rPr>
                <a:t>_Meeting</a:t>
              </a:r>
              <a:r>
                <a:rPr lang="en-US" altLang="ko-KR" sz="2000" b="1" spc="-70" dirty="0">
                  <a:solidFill>
                    <a:srgbClr val="05507D"/>
                  </a:solidFill>
                  <a:latin typeface="맑은 고딕" panose="020B0503020000020004" pitchFamily="50" charset="-127"/>
                </a:rPr>
                <a:t> Memo</a:t>
              </a:r>
              <a:endParaRPr lang="ko-KR" altLang="en-US" sz="2000" b="1" spc="-70" dirty="0">
                <a:solidFill>
                  <a:srgbClr val="05507D"/>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759269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CAF90-3C3E-1973-AF2D-B62EC938C44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7902F82-6344-4820-F694-B8A9376F274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4870A19B-E604-820F-5944-2508C9636C46}"/>
              </a:ext>
            </a:extLst>
          </p:cNvPr>
          <p:cNvGraphicFramePr>
            <a:graphicFrameLocks noGrp="1"/>
          </p:cNvGraphicFramePr>
          <p:nvPr>
            <p:extLst>
              <p:ext uri="{D42A27DB-BD31-4B8C-83A1-F6EECF244321}">
                <p14:modId xmlns:p14="http://schemas.microsoft.com/office/powerpoint/2010/main" val="3446500337"/>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Type_1.1.2 Use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B951CDF-57A8-519E-7BC7-3CEE564C72E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BE8F1016-0EB1-CF36-2DC9-1F8FC3D42495}"/>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Check Created Teams Meeting Records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Lists meeting records created within the last 15 days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Meeting records can be viewed only if the meeting was created via “New Event” or from the Teams calendar screen (records from meetings started or joined via the “Start Meeting Now” button are not retrievable)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Records are accessible only if you created the meeting or were pre-registered as an attendee (unregistered participants cannot view the record)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For details, refer to P.90</a:t>
            </a:r>
          </a:p>
          <a:p>
            <a:pPr marL="228600" lvl="0" indent="-228600" eaLnBrk="1" hangingPunct="1">
              <a:lnSpc>
                <a:spcPct val="120000"/>
              </a:lnSpc>
              <a:spcAft>
                <a:spcPts val="400"/>
              </a:spcAft>
              <a:buFont typeface="+mj-lt"/>
              <a:buAutoNum type="arabicPeriod"/>
              <a:defRPr/>
            </a:pPr>
            <a:endParaRPr lang="en-US" altLang="ko-KR" sz="1200" dirty="0">
              <a:solidFill>
                <a:schemeClr val="tx1"/>
              </a:solidFill>
              <a:cs typeface="Arial" panose="020B0604020202020204" pitchFamily="34" charset="0"/>
            </a:endParaRPr>
          </a:p>
        </p:txBody>
      </p:sp>
      <p:pic>
        <p:nvPicPr>
          <p:cNvPr id="12" name="그림 11">
            <a:extLst>
              <a:ext uri="{FF2B5EF4-FFF2-40B4-BE49-F238E27FC236}">
                <a16:creationId xmlns:a16="http://schemas.microsoft.com/office/drawing/2014/main" id="{FD79924B-A97E-D886-E5C4-14983234F675}"/>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82DCBA18-3DD4-0BD9-B81F-B74791F68B51}"/>
              </a:ext>
            </a:extLst>
          </p:cNvPr>
          <p:cNvPicPr>
            <a:picLocks noChangeAspect="1"/>
          </p:cNvPicPr>
          <p:nvPr/>
        </p:nvPicPr>
        <p:blipFill>
          <a:blip r:embed="rId3"/>
          <a:stretch>
            <a:fillRect/>
          </a:stretch>
        </p:blipFill>
        <p:spPr>
          <a:xfrm>
            <a:off x="420068" y="2600910"/>
            <a:ext cx="5930166" cy="2830789"/>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8" name="화살표: 오각형 66">
            <a:extLst>
              <a:ext uri="{FF2B5EF4-FFF2-40B4-BE49-F238E27FC236}">
                <a16:creationId xmlns:a16="http://schemas.microsoft.com/office/drawing/2014/main" id="{766AA2BD-281B-585C-0A5D-405075984DC7}"/>
              </a:ext>
            </a:extLst>
          </p:cNvPr>
          <p:cNvSpPr/>
          <p:nvPr/>
        </p:nvSpPr>
        <p:spPr bwMode="gray">
          <a:xfrm>
            <a:off x="492760" y="3211094"/>
            <a:ext cx="2874635" cy="111706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23E7D50F-40E1-DD81-C956-67CF841723E4}"/>
              </a:ext>
            </a:extLst>
          </p:cNvPr>
          <p:cNvSpPr/>
          <p:nvPr/>
        </p:nvSpPr>
        <p:spPr bwMode="auto">
          <a:xfrm>
            <a:off x="264840" y="300866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실행 단추: 앞으로 또는 다음으로 이동 14">
            <a:hlinkClick r:id="rId4" action="ppaction://hlinksldjump" highlightClick="1"/>
            <a:extLst>
              <a:ext uri="{FF2B5EF4-FFF2-40B4-BE49-F238E27FC236}">
                <a16:creationId xmlns:a16="http://schemas.microsoft.com/office/drawing/2014/main" id="{7FEFF550-A93E-CCD0-A12A-23F2BE0A3E84}"/>
              </a:ext>
            </a:extLst>
          </p:cNvPr>
          <p:cNvSpPr/>
          <p:nvPr/>
        </p:nvSpPr>
        <p:spPr bwMode="auto">
          <a:xfrm>
            <a:off x="8718616" y="521783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037488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C143-17A6-46E1-D8F5-44FE075F9DD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5684E15-91F6-3A00-2450-C8A44AD6091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6DE23D05-1623-D9D8-0AB4-8861EB77560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Type_1.1.2 Use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CFB15B63-0759-7F8E-AA04-BEDE43645CF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2AEE9681-F263-0C95-1675-4995CB0310C5}"/>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(If needed) Click View More Previous Meetings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Lists meetings created within the last 15 days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By clicking View More, you can view meetings created up to the past 60 days</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View Details for the meeting record you wish to use in the memo</a:t>
            </a:r>
          </a:p>
        </p:txBody>
      </p:sp>
      <p:pic>
        <p:nvPicPr>
          <p:cNvPr id="12" name="그림 11">
            <a:extLst>
              <a:ext uri="{FF2B5EF4-FFF2-40B4-BE49-F238E27FC236}">
                <a16:creationId xmlns:a16="http://schemas.microsoft.com/office/drawing/2014/main" id="{4663C882-94C4-21DA-F128-41C173FC4F31}"/>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grpSp>
        <p:nvGrpSpPr>
          <p:cNvPr id="31" name="그룹 30">
            <a:extLst>
              <a:ext uri="{FF2B5EF4-FFF2-40B4-BE49-F238E27FC236}">
                <a16:creationId xmlns:a16="http://schemas.microsoft.com/office/drawing/2014/main" id="{F4E58358-7752-61B7-1BD9-70F18DC20408}"/>
              </a:ext>
            </a:extLst>
          </p:cNvPr>
          <p:cNvGrpSpPr/>
          <p:nvPr/>
        </p:nvGrpSpPr>
        <p:grpSpPr>
          <a:xfrm>
            <a:off x="6827288" y="4998873"/>
            <a:ext cx="2660073" cy="1265619"/>
            <a:chOff x="6694285" y="4802621"/>
            <a:chExt cx="2926080" cy="1392181"/>
          </a:xfrm>
        </p:grpSpPr>
        <p:sp>
          <p:nvSpPr>
            <p:cNvPr id="32" name="직사각형 31">
              <a:extLst>
                <a:ext uri="{FF2B5EF4-FFF2-40B4-BE49-F238E27FC236}">
                  <a16:creationId xmlns:a16="http://schemas.microsoft.com/office/drawing/2014/main" id="{D26A02FB-8BBD-AF41-F6C2-5291ACB6951D}"/>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33" name="직사각형 32">
              <a:extLst>
                <a:ext uri="{FF2B5EF4-FFF2-40B4-BE49-F238E27FC236}">
                  <a16:creationId xmlns:a16="http://schemas.microsoft.com/office/drawing/2014/main" id="{B7568F7A-7886-9047-110B-1416F9B60F2B}"/>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I attended and recorded a Teams meeting, but the record doesn’t appear.</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Using the “Start Meeting Now” button  will not appear in the Meeting Memo. For details, refer to [</a:t>
              </a:r>
              <a:r>
                <a:rPr lang="en-US" altLang="ko-KR" sz="1100" dirty="0">
                  <a:solidFill>
                    <a:schemeClr val="tx1">
                      <a:lumMod val="65000"/>
                      <a:lumOff val="35000"/>
                    </a:schemeClr>
                  </a:solidFill>
                  <a:cs typeface="Arial" panose="020B0604020202020204" pitchFamily="34" charset="0"/>
                </a:rPr>
                <a:t>Appendix</a:t>
              </a: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 Teams Meeting Record Creation.</a:t>
              </a:r>
            </a:p>
          </p:txBody>
        </p:sp>
      </p:grpSp>
      <p:sp>
        <p:nvSpPr>
          <p:cNvPr id="3" name="실행 단추: 앞으로 또는 다음으로 이동 2">
            <a:hlinkClick r:id="rId3" action="ppaction://hlinksldjump" highlightClick="1"/>
            <a:extLst>
              <a:ext uri="{FF2B5EF4-FFF2-40B4-BE49-F238E27FC236}">
                <a16:creationId xmlns:a16="http://schemas.microsoft.com/office/drawing/2014/main" id="{77AA5C5F-BB39-DF88-3115-B21B0A0E1186}"/>
              </a:ext>
            </a:extLst>
          </p:cNvPr>
          <p:cNvSpPr/>
          <p:nvPr/>
        </p:nvSpPr>
        <p:spPr bwMode="auto">
          <a:xfrm>
            <a:off x="9307362" y="6174492"/>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7" name="그림 6">
            <a:extLst>
              <a:ext uri="{FF2B5EF4-FFF2-40B4-BE49-F238E27FC236}">
                <a16:creationId xmlns:a16="http://schemas.microsoft.com/office/drawing/2014/main" id="{BE7F4F31-7FAE-752C-2285-10C013503F63}"/>
              </a:ext>
            </a:extLst>
          </p:cNvPr>
          <p:cNvPicPr>
            <a:picLocks noChangeAspect="1"/>
          </p:cNvPicPr>
          <p:nvPr/>
        </p:nvPicPr>
        <p:blipFill>
          <a:blip r:embed="rId4"/>
          <a:stretch>
            <a:fillRect/>
          </a:stretch>
        </p:blipFill>
        <p:spPr>
          <a:xfrm>
            <a:off x="420068" y="2600910"/>
            <a:ext cx="5930166" cy="2830789"/>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9" name="화살표: 오각형 66">
            <a:extLst>
              <a:ext uri="{FF2B5EF4-FFF2-40B4-BE49-F238E27FC236}">
                <a16:creationId xmlns:a16="http://schemas.microsoft.com/office/drawing/2014/main" id="{39A0E982-0275-383D-B128-AEBA3BE7180D}"/>
              </a:ext>
            </a:extLst>
          </p:cNvPr>
          <p:cNvSpPr/>
          <p:nvPr/>
        </p:nvSpPr>
        <p:spPr bwMode="gray">
          <a:xfrm>
            <a:off x="492761" y="3327429"/>
            <a:ext cx="303596" cy="97284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6270B48D-4407-1F9F-0097-8908C46A2903}"/>
              </a:ext>
            </a:extLst>
          </p:cNvPr>
          <p:cNvSpPr/>
          <p:nvPr/>
        </p:nvSpPr>
        <p:spPr bwMode="auto">
          <a:xfrm>
            <a:off x="264840" y="323700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343E4B4D-CB2C-707D-33EA-6FF86BA2D02B}"/>
              </a:ext>
            </a:extLst>
          </p:cNvPr>
          <p:cNvSpPr/>
          <p:nvPr/>
        </p:nvSpPr>
        <p:spPr bwMode="gray">
          <a:xfrm>
            <a:off x="2208214" y="3074283"/>
            <a:ext cx="1159182" cy="12076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53A1E30E-5D45-029A-F8A7-1CD934FE93BD}"/>
              </a:ext>
            </a:extLst>
          </p:cNvPr>
          <p:cNvSpPr/>
          <p:nvPr/>
        </p:nvSpPr>
        <p:spPr bwMode="auto">
          <a:xfrm>
            <a:off x="1956214" y="294616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583435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4B8B4-6408-1F19-DD0B-602C42E0FF7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79EE18C-7C17-2E47-E518-299861AABC0D}"/>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146946BC-33D7-E132-5D22-155503582723}"/>
              </a:ext>
            </a:extLst>
          </p:cNvPr>
          <p:cNvGraphicFramePr>
            <a:graphicFrameLocks noGrp="1"/>
          </p:cNvGraphicFramePr>
          <p:nvPr>
            <p:extLst>
              <p:ext uri="{D42A27DB-BD31-4B8C-83A1-F6EECF244321}">
                <p14:modId xmlns:p14="http://schemas.microsoft.com/office/powerpoint/2010/main" val="393438320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Type_1.1.2 Use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D34289A-3791-6E0E-0D91-B618E5D77EEC}"/>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54013843-099D-9ED6-1FD9-82776A7727A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Generate </a:t>
            </a:r>
            <a:r>
              <a:rPr lang="en-US" altLang="ko-KR" sz="1200" b="1" dirty="0" err="1">
                <a:solidFill>
                  <a:srgbClr val="1F497D"/>
                </a:solidFill>
                <a:cs typeface="Arial" panose="020B0604020202020204" pitchFamily="34" charset="0"/>
              </a:rPr>
              <a:t>Agentforce</a:t>
            </a:r>
            <a:r>
              <a:rPr lang="en-US" altLang="ko-KR" sz="1200" b="1" dirty="0">
                <a:solidFill>
                  <a:srgbClr val="1F497D"/>
                </a:solidFill>
                <a:cs typeface="Arial" panose="020B0604020202020204" pitchFamily="34" charset="0"/>
              </a:rPr>
              <a:t> Summary</a:t>
            </a:r>
          </a:p>
        </p:txBody>
      </p:sp>
      <p:pic>
        <p:nvPicPr>
          <p:cNvPr id="12" name="그림 11">
            <a:extLst>
              <a:ext uri="{FF2B5EF4-FFF2-40B4-BE49-F238E27FC236}">
                <a16:creationId xmlns:a16="http://schemas.microsoft.com/office/drawing/2014/main" id="{560EF30E-CE76-F0DB-DE85-D6C48EC092E0}"/>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pic>
        <p:nvPicPr>
          <p:cNvPr id="8" name="그림 7">
            <a:extLst>
              <a:ext uri="{FF2B5EF4-FFF2-40B4-BE49-F238E27FC236}">
                <a16:creationId xmlns:a16="http://schemas.microsoft.com/office/drawing/2014/main" id="{677C5D90-1D11-20C5-6797-A03A07825EC2}"/>
              </a:ext>
            </a:extLst>
          </p:cNvPr>
          <p:cNvPicPr>
            <a:picLocks noChangeAspect="1"/>
          </p:cNvPicPr>
          <p:nvPr/>
        </p:nvPicPr>
        <p:blipFill>
          <a:blip r:embed="rId3"/>
          <a:stretch>
            <a:fillRect/>
          </a:stretch>
        </p:blipFill>
        <p:spPr>
          <a:xfrm>
            <a:off x="420068" y="2600909"/>
            <a:ext cx="5941634" cy="2859079"/>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9" name="화살표: 오각형 66">
            <a:extLst>
              <a:ext uri="{FF2B5EF4-FFF2-40B4-BE49-F238E27FC236}">
                <a16:creationId xmlns:a16="http://schemas.microsoft.com/office/drawing/2014/main" id="{48C1708E-AF10-C2D1-1649-6DBD425C3845}"/>
              </a:ext>
            </a:extLst>
          </p:cNvPr>
          <p:cNvSpPr/>
          <p:nvPr/>
        </p:nvSpPr>
        <p:spPr bwMode="gray">
          <a:xfrm>
            <a:off x="619559" y="3643207"/>
            <a:ext cx="902324" cy="18619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A1339291-776D-F5D5-F5BB-7331B69E9EB0}"/>
              </a:ext>
            </a:extLst>
          </p:cNvPr>
          <p:cNvSpPr/>
          <p:nvPr/>
        </p:nvSpPr>
        <p:spPr bwMode="auto">
          <a:xfrm>
            <a:off x="353399" y="35197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05738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9DE01-A74B-98C8-45E1-9D0FF2BB78C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C975FC1-B013-577D-C425-F9F19296BE5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0D1410C2-A60D-3A81-8F56-04CDAF108EF9}"/>
              </a:ext>
            </a:extLst>
          </p:cNvPr>
          <p:cNvGraphicFramePr>
            <a:graphicFrameLocks noGrp="1"/>
          </p:cNvGraphicFramePr>
          <p:nvPr>
            <p:extLst>
              <p:ext uri="{D42A27DB-BD31-4B8C-83A1-F6EECF244321}">
                <p14:modId xmlns:p14="http://schemas.microsoft.com/office/powerpoint/2010/main" val="201550026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Type_1.1.2 Use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04A1B5E-D44D-7C74-D8FB-63905867E6C3}"/>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92CB3DE7-B031-ED8B-E175-D9CE1EEBA07D}"/>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Review Generated Summary</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Get Summary to copy the summary into the Details section of the Meeting Memo</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When clicking Save, both the summary and full transcript displayed on the left screen are saved together</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For detailed information, refer to P.29</a:t>
            </a:r>
          </a:p>
        </p:txBody>
      </p:sp>
      <p:pic>
        <p:nvPicPr>
          <p:cNvPr id="12" name="그림 11">
            <a:extLst>
              <a:ext uri="{FF2B5EF4-FFF2-40B4-BE49-F238E27FC236}">
                <a16:creationId xmlns:a16="http://schemas.microsoft.com/office/drawing/2014/main" id="{8D1FC259-CDD3-99B7-76BB-4D5D116BE6B0}"/>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grpSp>
        <p:nvGrpSpPr>
          <p:cNvPr id="16" name="그룹 15">
            <a:extLst>
              <a:ext uri="{FF2B5EF4-FFF2-40B4-BE49-F238E27FC236}">
                <a16:creationId xmlns:a16="http://schemas.microsoft.com/office/drawing/2014/main" id="{D3083556-3FA6-007E-6DD8-6FA15608F761}"/>
              </a:ext>
            </a:extLst>
          </p:cNvPr>
          <p:cNvGrpSpPr/>
          <p:nvPr/>
        </p:nvGrpSpPr>
        <p:grpSpPr>
          <a:xfrm>
            <a:off x="6827289" y="4691354"/>
            <a:ext cx="2660073" cy="1265619"/>
            <a:chOff x="6694285" y="4802621"/>
            <a:chExt cx="2926080" cy="1392181"/>
          </a:xfrm>
        </p:grpSpPr>
        <p:sp>
          <p:nvSpPr>
            <p:cNvPr id="18" name="직사각형 17">
              <a:extLst>
                <a:ext uri="{FF2B5EF4-FFF2-40B4-BE49-F238E27FC236}">
                  <a16:creationId xmlns:a16="http://schemas.microsoft.com/office/drawing/2014/main" id="{C8278371-B52D-2CF0-6223-C221B7300DB4}"/>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9" name="직사각형 18">
              <a:extLst>
                <a:ext uri="{FF2B5EF4-FFF2-40B4-BE49-F238E27FC236}">
                  <a16:creationId xmlns:a16="http://schemas.microsoft.com/office/drawing/2014/main" id="{4B38A950-E2D4-3162-7C98-DAB44F9CDDB6}"/>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Why is the summary copied to the Details section instead of the Summary section?</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The summaries generated from recordings longer than 30–60 minutes are most similar in length and detail to what users typically write in the Details section.</a:t>
              </a:r>
            </a:p>
          </p:txBody>
        </p:sp>
      </p:grpSp>
      <p:pic>
        <p:nvPicPr>
          <p:cNvPr id="4" name="그림 3">
            <a:extLst>
              <a:ext uri="{FF2B5EF4-FFF2-40B4-BE49-F238E27FC236}">
                <a16:creationId xmlns:a16="http://schemas.microsoft.com/office/drawing/2014/main" id="{55608637-2200-8012-858D-884C9A44E6E9}"/>
              </a:ext>
            </a:extLst>
          </p:cNvPr>
          <p:cNvPicPr>
            <a:picLocks noChangeAspect="1"/>
          </p:cNvPicPr>
          <p:nvPr/>
        </p:nvPicPr>
        <p:blipFill>
          <a:blip r:embed="rId3"/>
          <a:stretch>
            <a:fillRect/>
          </a:stretch>
        </p:blipFill>
        <p:spPr>
          <a:xfrm>
            <a:off x="420068" y="2600909"/>
            <a:ext cx="5941634" cy="284814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7" name="화살표: 오각형 66">
            <a:extLst>
              <a:ext uri="{FF2B5EF4-FFF2-40B4-BE49-F238E27FC236}">
                <a16:creationId xmlns:a16="http://schemas.microsoft.com/office/drawing/2014/main" id="{3FAFBC80-1876-C2A3-32F7-04DEECF06A24}"/>
              </a:ext>
            </a:extLst>
          </p:cNvPr>
          <p:cNvSpPr/>
          <p:nvPr/>
        </p:nvSpPr>
        <p:spPr bwMode="gray">
          <a:xfrm>
            <a:off x="492760" y="3079014"/>
            <a:ext cx="2875280" cy="211274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화살표: 오각형 66">
            <a:extLst>
              <a:ext uri="{FF2B5EF4-FFF2-40B4-BE49-F238E27FC236}">
                <a16:creationId xmlns:a16="http://schemas.microsoft.com/office/drawing/2014/main" id="{6286FD2A-EE93-758D-FFC5-FFC3BC0FD75F}"/>
              </a:ext>
            </a:extLst>
          </p:cNvPr>
          <p:cNvSpPr/>
          <p:nvPr/>
        </p:nvSpPr>
        <p:spPr bwMode="gray">
          <a:xfrm>
            <a:off x="2692224" y="3114897"/>
            <a:ext cx="522242" cy="12464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F4CF597A-5AD6-7610-26F9-C8A76E93EF7A}"/>
              </a:ext>
            </a:extLst>
          </p:cNvPr>
          <p:cNvSpPr/>
          <p:nvPr/>
        </p:nvSpPr>
        <p:spPr bwMode="auto">
          <a:xfrm>
            <a:off x="250206" y="295301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타원 19">
            <a:extLst>
              <a:ext uri="{FF2B5EF4-FFF2-40B4-BE49-F238E27FC236}">
                <a16:creationId xmlns:a16="http://schemas.microsoft.com/office/drawing/2014/main" id="{2EE1B0F4-0BEF-C6ED-0A50-BD116CABE7E7}"/>
              </a:ext>
            </a:extLst>
          </p:cNvPr>
          <p:cNvSpPr/>
          <p:nvPr/>
        </p:nvSpPr>
        <p:spPr bwMode="auto">
          <a:xfrm>
            <a:off x="2440224" y="299189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504952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EC1EC-0437-2E9C-2ADC-71A01172255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693E774-8D7D-F10D-5B27-D24A043749FC}"/>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E835C08C-E1AE-4763-2869-D1BBC439C71B}"/>
              </a:ext>
            </a:extLst>
          </p:cNvPr>
          <p:cNvGraphicFramePr>
            <a:graphicFrameLocks noGrp="1"/>
          </p:cNvGraphicFramePr>
          <p:nvPr>
            <p:extLst>
              <p:ext uri="{D42A27DB-BD31-4B8C-83A1-F6EECF244321}">
                <p14:modId xmlns:p14="http://schemas.microsoft.com/office/powerpoint/2010/main" val="404259909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Type_1.1.3 NDA</a:t>
                      </a:r>
                      <a:r>
                        <a:rPr lang="ko-KR" altLang="en-US" sz="1200" b="1" dirty="0"/>
                        <a:t> </a:t>
                      </a:r>
                      <a:r>
                        <a:rPr lang="en-US" altLang="ko-KR" sz="1200" b="1" dirty="0"/>
                        <a:t>Account</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NDA Account Memo Access Manager</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F66FBBD-0810-394F-18CB-2D0ADBF3DFF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2FA89CAD-E4CA-1D03-BF85-BADE3237001E}"/>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Create New</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Select NDA</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Select “General” when creating a Meeting Memo for non-NDA accounts</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Next</a:t>
            </a:r>
            <a:endParaRPr lang="ko-KR" altLang="en-US" sz="1200" b="1" dirty="0">
              <a:solidFill>
                <a:srgbClr val="1F497D"/>
              </a:solidFill>
              <a:cs typeface="Arial" panose="020B0604020202020204" pitchFamily="34" charset="0"/>
            </a:endParaRPr>
          </a:p>
        </p:txBody>
      </p:sp>
      <p:grpSp>
        <p:nvGrpSpPr>
          <p:cNvPr id="16" name="그룹 15">
            <a:extLst>
              <a:ext uri="{FF2B5EF4-FFF2-40B4-BE49-F238E27FC236}">
                <a16:creationId xmlns:a16="http://schemas.microsoft.com/office/drawing/2014/main" id="{1E0D3FE1-BC72-FD2A-D107-39B542BA5B79}"/>
              </a:ext>
            </a:extLst>
          </p:cNvPr>
          <p:cNvGrpSpPr/>
          <p:nvPr/>
        </p:nvGrpSpPr>
        <p:grpSpPr>
          <a:xfrm>
            <a:off x="6827289" y="3519538"/>
            <a:ext cx="2660073" cy="1265619"/>
            <a:chOff x="6694285" y="4802621"/>
            <a:chExt cx="2926080" cy="1392181"/>
          </a:xfrm>
        </p:grpSpPr>
        <p:sp>
          <p:nvSpPr>
            <p:cNvPr id="18" name="직사각형 17">
              <a:extLst>
                <a:ext uri="{FF2B5EF4-FFF2-40B4-BE49-F238E27FC236}">
                  <a16:creationId xmlns:a16="http://schemas.microsoft.com/office/drawing/2014/main" id="{5AADB195-A7EF-A776-F6F6-9BB49EA9F24E}"/>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9" name="직사각형 18">
              <a:extLst>
                <a:ext uri="{FF2B5EF4-FFF2-40B4-BE49-F238E27FC236}">
                  <a16:creationId xmlns:a16="http://schemas.microsoft.com/office/drawing/2014/main" id="{67548508-0536-FDCF-641E-E565A40C5F53}"/>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lang="en-US" altLang="ko-KR" sz="1100" dirty="0">
                  <a:solidFill>
                    <a:schemeClr val="tx1">
                      <a:lumMod val="65000"/>
                      <a:lumOff val="35000"/>
                    </a:schemeClr>
                  </a:solidFill>
                  <a:cs typeface="Arial" panose="020B0604020202020204" pitchFamily="34" charset="0"/>
                </a:rPr>
                <a:t>Q. What’s the difference between NDA and General record types? </a:t>
              </a:r>
            </a:p>
            <a:p>
              <a:pPr eaLnBrk="1" hangingPunct="1"/>
              <a:endParaRPr lang="en-US" altLang="ko-KR" sz="1100" dirty="0">
                <a:solidFill>
                  <a:schemeClr val="tx1">
                    <a:lumMod val="65000"/>
                    <a:lumOff val="35000"/>
                  </a:schemeClr>
                </a:solidFill>
                <a:cs typeface="Arial" panose="020B0604020202020204" pitchFamily="34" charset="0"/>
              </a:endParaRPr>
            </a:p>
            <a:p>
              <a:pPr eaLnBrk="1" hangingPunct="1"/>
              <a:r>
                <a:rPr lang="en-US" altLang="ko-KR" sz="1100" dirty="0">
                  <a:solidFill>
                    <a:schemeClr val="tx1">
                      <a:lumMod val="65000"/>
                      <a:lumOff val="35000"/>
                    </a:schemeClr>
                  </a:solidFill>
                  <a:cs typeface="Arial" panose="020B0604020202020204" pitchFamily="34" charset="0"/>
                </a:rPr>
                <a:t>A. [Creation] NDA Meeting Memos can only be created by designated access managers. </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[Access] Only the author, their direct supervisor, and members explicitly granted view/edit permissions by the author can search or view the memo. [Features] NDA Meeting Memos include a separate permission setting for memo access, but do not support Sensitive Info writing/sharing or Email Send functions.</a:t>
              </a:r>
            </a:p>
          </p:txBody>
        </p:sp>
      </p:grpSp>
      <p:pic>
        <p:nvPicPr>
          <p:cNvPr id="10" name="그림 9">
            <a:extLst>
              <a:ext uri="{FF2B5EF4-FFF2-40B4-BE49-F238E27FC236}">
                <a16:creationId xmlns:a16="http://schemas.microsoft.com/office/drawing/2014/main" id="{E383FD6C-98A8-4F20-6DCA-0B78428E8346}"/>
              </a:ext>
            </a:extLst>
          </p:cNvPr>
          <p:cNvPicPr>
            <a:picLocks noChangeAspect="1"/>
          </p:cNvPicPr>
          <p:nvPr/>
        </p:nvPicPr>
        <p:blipFill>
          <a:blip r:embed="rId2"/>
          <a:stretch>
            <a:fillRect/>
          </a:stretch>
        </p:blipFill>
        <p:spPr>
          <a:xfrm>
            <a:off x="245535" y="1844675"/>
            <a:ext cx="6244662" cy="2575292"/>
          </a:xfrm>
          <a:prstGeom prst="rect">
            <a:avLst/>
          </a:prstGeom>
          <a:effectLst>
            <a:outerShdw blurRad="50800" dist="38100" dir="2700000" algn="tl" rotWithShape="0">
              <a:prstClr val="black">
                <a:alpha val="40000"/>
              </a:prstClr>
            </a:outerShdw>
          </a:effectLst>
        </p:spPr>
      </p:pic>
      <p:sp>
        <p:nvSpPr>
          <p:cNvPr id="11" name="화살표: 오각형 66">
            <a:extLst>
              <a:ext uri="{FF2B5EF4-FFF2-40B4-BE49-F238E27FC236}">
                <a16:creationId xmlns:a16="http://schemas.microsoft.com/office/drawing/2014/main" id="{01A5D99C-FC03-3380-88A2-AE94BD96187D}"/>
              </a:ext>
            </a:extLst>
          </p:cNvPr>
          <p:cNvSpPr/>
          <p:nvPr/>
        </p:nvSpPr>
        <p:spPr bwMode="gray">
          <a:xfrm>
            <a:off x="6106582" y="2326218"/>
            <a:ext cx="278109" cy="196849"/>
          </a:xfrm>
          <a:prstGeom prst="homePlate">
            <a:avLst>
              <a:gd name="adj" fmla="val 0"/>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2DD44214-991A-4078-EFDA-47C777900AB5}"/>
              </a:ext>
            </a:extLst>
          </p:cNvPr>
          <p:cNvSpPr/>
          <p:nvPr/>
        </p:nvSpPr>
        <p:spPr bwMode="auto">
          <a:xfrm>
            <a:off x="5853909" y="216769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4" name="직선 화살표 연결선 3">
            <a:extLst>
              <a:ext uri="{FF2B5EF4-FFF2-40B4-BE49-F238E27FC236}">
                <a16:creationId xmlns:a16="http://schemas.microsoft.com/office/drawing/2014/main" id="{77FA70A2-602B-7439-E2A0-A31E5B7E07D9}"/>
              </a:ext>
            </a:extLst>
          </p:cNvPr>
          <p:cNvCxnSpPr>
            <a:cxnSpLocks/>
            <a:stCxn id="11" idx="1"/>
            <a:endCxn id="21" idx="0"/>
          </p:cNvCxnSpPr>
          <p:nvPr/>
        </p:nvCxnSpPr>
        <p:spPr bwMode="auto">
          <a:xfrm rot="10800000" flipV="1">
            <a:off x="3376382" y="2424643"/>
            <a:ext cx="2730201" cy="176266"/>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 name="그림 20">
            <a:extLst>
              <a:ext uri="{FF2B5EF4-FFF2-40B4-BE49-F238E27FC236}">
                <a16:creationId xmlns:a16="http://schemas.microsoft.com/office/drawing/2014/main" id="{D00D1700-919D-1C87-8BAF-641546C3ADE1}"/>
              </a:ext>
            </a:extLst>
          </p:cNvPr>
          <p:cNvPicPr>
            <a:picLocks noChangeAspect="1"/>
          </p:cNvPicPr>
          <p:nvPr/>
        </p:nvPicPr>
        <p:blipFill>
          <a:blip r:embed="rId3"/>
          <a:stretch>
            <a:fillRect/>
          </a:stretch>
        </p:blipFill>
        <p:spPr>
          <a:xfrm>
            <a:off x="1012209" y="2600909"/>
            <a:ext cx="4728344" cy="135507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27" name="그림 26">
            <a:extLst>
              <a:ext uri="{FF2B5EF4-FFF2-40B4-BE49-F238E27FC236}">
                <a16:creationId xmlns:a16="http://schemas.microsoft.com/office/drawing/2014/main" id="{1FC012AD-7207-A450-F7ED-3EB17323E10B}"/>
              </a:ext>
            </a:extLst>
          </p:cNvPr>
          <p:cNvPicPr>
            <a:picLocks noChangeAspect="1"/>
          </p:cNvPicPr>
          <p:nvPr/>
        </p:nvPicPr>
        <p:blipFill>
          <a:blip r:embed="rId4"/>
          <a:stretch>
            <a:fillRect/>
          </a:stretch>
        </p:blipFill>
        <p:spPr>
          <a:xfrm>
            <a:off x="2963527" y="3369733"/>
            <a:ext cx="262021" cy="118533"/>
          </a:xfrm>
          <a:prstGeom prst="rect">
            <a:avLst/>
          </a:prstGeom>
        </p:spPr>
      </p:pic>
      <p:pic>
        <p:nvPicPr>
          <p:cNvPr id="29" name="그림 28">
            <a:extLst>
              <a:ext uri="{FF2B5EF4-FFF2-40B4-BE49-F238E27FC236}">
                <a16:creationId xmlns:a16="http://schemas.microsoft.com/office/drawing/2014/main" id="{D8902EFC-0839-48CD-987D-AE53CE534FBD}"/>
              </a:ext>
            </a:extLst>
          </p:cNvPr>
          <p:cNvPicPr>
            <a:picLocks noChangeAspect="1"/>
          </p:cNvPicPr>
          <p:nvPr/>
        </p:nvPicPr>
        <p:blipFill>
          <a:blip r:embed="rId5"/>
          <a:stretch>
            <a:fillRect/>
          </a:stretch>
        </p:blipFill>
        <p:spPr>
          <a:xfrm>
            <a:off x="2935271" y="3205684"/>
            <a:ext cx="309100" cy="126952"/>
          </a:xfrm>
          <a:prstGeom prst="rect">
            <a:avLst/>
          </a:prstGeom>
        </p:spPr>
      </p:pic>
      <p:sp>
        <p:nvSpPr>
          <p:cNvPr id="30" name="화살표: 오각형 66">
            <a:extLst>
              <a:ext uri="{FF2B5EF4-FFF2-40B4-BE49-F238E27FC236}">
                <a16:creationId xmlns:a16="http://schemas.microsoft.com/office/drawing/2014/main" id="{BA3FD8C8-C09E-1A66-95F0-4C61B04E94EE}"/>
              </a:ext>
            </a:extLst>
          </p:cNvPr>
          <p:cNvSpPr/>
          <p:nvPr/>
        </p:nvSpPr>
        <p:spPr bwMode="gray">
          <a:xfrm>
            <a:off x="2620627" y="3332636"/>
            <a:ext cx="685800" cy="1848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1" name="타원 30">
            <a:extLst>
              <a:ext uri="{FF2B5EF4-FFF2-40B4-BE49-F238E27FC236}">
                <a16:creationId xmlns:a16="http://schemas.microsoft.com/office/drawing/2014/main" id="{115254B5-3794-FA19-4407-9F7ED4D33FF6}"/>
              </a:ext>
            </a:extLst>
          </p:cNvPr>
          <p:cNvSpPr/>
          <p:nvPr/>
        </p:nvSpPr>
        <p:spPr bwMode="auto">
          <a:xfrm>
            <a:off x="2498062" y="30744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6" name="화살표: 오각형 66">
            <a:extLst>
              <a:ext uri="{FF2B5EF4-FFF2-40B4-BE49-F238E27FC236}">
                <a16:creationId xmlns:a16="http://schemas.microsoft.com/office/drawing/2014/main" id="{B9159289-B525-859E-F81E-BD5908E18DF9}"/>
              </a:ext>
            </a:extLst>
          </p:cNvPr>
          <p:cNvSpPr/>
          <p:nvPr/>
        </p:nvSpPr>
        <p:spPr bwMode="gray">
          <a:xfrm>
            <a:off x="5294628" y="3677827"/>
            <a:ext cx="375922" cy="25246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7" name="타원 36">
            <a:extLst>
              <a:ext uri="{FF2B5EF4-FFF2-40B4-BE49-F238E27FC236}">
                <a16:creationId xmlns:a16="http://schemas.microsoft.com/office/drawing/2014/main" id="{E60E7ABF-AAE7-8BE7-B103-5643664D86DA}"/>
              </a:ext>
            </a:extLst>
          </p:cNvPr>
          <p:cNvSpPr/>
          <p:nvPr/>
        </p:nvSpPr>
        <p:spPr bwMode="auto">
          <a:xfrm>
            <a:off x="5042628" y="355818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8" name="TextBox 37">
            <a:extLst>
              <a:ext uri="{FF2B5EF4-FFF2-40B4-BE49-F238E27FC236}">
                <a16:creationId xmlns:a16="http://schemas.microsoft.com/office/drawing/2014/main" id="{B789D278-FEBA-EECD-65DD-AC4816756E6B}"/>
              </a:ext>
            </a:extLst>
          </p:cNvPr>
          <p:cNvSpPr txBox="1"/>
          <p:nvPr/>
        </p:nvSpPr>
        <p:spPr>
          <a:xfrm>
            <a:off x="555340" y="4883387"/>
            <a:ext cx="5871500" cy="951543"/>
          </a:xfrm>
          <a:prstGeom prst="rect">
            <a:avLst/>
          </a:prstGeom>
          <a:noFill/>
        </p:spPr>
        <p:txBody>
          <a:bodyPr wrap="square">
            <a:spAutoFit/>
          </a:bodyPr>
          <a:lstStyle/>
          <a:p>
            <a:pPr algn="ctr" eaLnBrk="1" hangingPunct="1">
              <a:lnSpc>
                <a:spcPct val="120000"/>
              </a:lnSpc>
              <a:defRPr/>
            </a:pPr>
            <a:r>
              <a:rPr lang="en-US" altLang="ko-KR" sz="1600" b="1" dirty="0">
                <a:solidFill>
                  <a:srgbClr val="0000FF"/>
                </a:solidFill>
                <a:cs typeface="Arial" panose="020B0604020202020204" pitchFamily="34" charset="0"/>
              </a:rPr>
              <a:t>The NDA record type selection input is visible only to designated NDA account access managers. </a:t>
            </a:r>
            <a:br>
              <a:rPr lang="en-US" altLang="ko-KR" sz="1600" b="1" dirty="0">
                <a:solidFill>
                  <a:srgbClr val="0000FF"/>
                </a:solidFill>
                <a:cs typeface="Arial" panose="020B0604020202020204" pitchFamily="34" charset="0"/>
              </a:rPr>
            </a:br>
            <a:r>
              <a:rPr lang="en-US" altLang="ko-KR" sz="1600" b="1" dirty="0">
                <a:solidFill>
                  <a:srgbClr val="0000FF"/>
                </a:solidFill>
                <a:cs typeface="Arial" panose="020B0604020202020204" pitchFamily="34" charset="0"/>
              </a:rPr>
              <a:t>(It is not displayed to general users)</a:t>
            </a:r>
          </a:p>
        </p:txBody>
      </p:sp>
    </p:spTree>
    <p:extLst>
      <p:ext uri="{BB962C8B-B14F-4D97-AF65-F5344CB8AC3E}">
        <p14:creationId xmlns:p14="http://schemas.microsoft.com/office/powerpoint/2010/main" val="1161918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C4DC4-163C-9B22-7AE2-D233924D8562}"/>
            </a:ext>
          </a:extLst>
        </p:cNvPr>
        <p:cNvGrpSpPr/>
        <p:nvPr/>
      </p:nvGrpSpPr>
      <p:grpSpPr>
        <a:xfrm>
          <a:off x="0" y="0"/>
          <a:ext cx="0" cy="0"/>
          <a:chOff x="0" y="0"/>
          <a:chExt cx="0" cy="0"/>
        </a:xfrm>
      </p:grpSpPr>
      <p:pic>
        <p:nvPicPr>
          <p:cNvPr id="14" name="그림 13">
            <a:extLst>
              <a:ext uri="{FF2B5EF4-FFF2-40B4-BE49-F238E27FC236}">
                <a16:creationId xmlns:a16="http://schemas.microsoft.com/office/drawing/2014/main" id="{DA721CFF-D3BE-635D-BE0F-D2CD7DCBE643}"/>
              </a:ext>
            </a:extLst>
          </p:cNvPr>
          <p:cNvPicPr>
            <a:picLocks noChangeAspect="1"/>
          </p:cNvPicPr>
          <p:nvPr/>
        </p:nvPicPr>
        <p:blipFill>
          <a:blip r:embed="rId2"/>
          <a:stretch>
            <a:fillRect/>
          </a:stretch>
        </p:blipFill>
        <p:spPr>
          <a:xfrm>
            <a:off x="245535" y="1844675"/>
            <a:ext cx="6244662" cy="2442974"/>
          </a:xfrm>
          <a:prstGeom prst="rect">
            <a:avLst/>
          </a:prstGeom>
          <a:effectLst>
            <a:outerShdw blurRad="50800" dist="38100" dir="2700000" algn="tl" rotWithShape="0">
              <a:prstClr val="black">
                <a:alpha val="40000"/>
              </a:prstClr>
            </a:outerShdw>
          </a:effectLst>
        </p:spPr>
      </p:pic>
      <p:sp>
        <p:nvSpPr>
          <p:cNvPr id="2" name="제목 1">
            <a:extLst>
              <a:ext uri="{FF2B5EF4-FFF2-40B4-BE49-F238E27FC236}">
                <a16:creationId xmlns:a16="http://schemas.microsoft.com/office/drawing/2014/main" id="{D1B06827-0FA0-5533-3A59-C59938BE445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AA27D9EF-0E83-D260-1E3A-8095C5661D80}"/>
              </a:ext>
            </a:extLst>
          </p:cNvPr>
          <p:cNvGraphicFramePr>
            <a:graphicFrameLocks noGrp="1"/>
          </p:cNvGraphicFramePr>
          <p:nvPr>
            <p:extLst>
              <p:ext uri="{D42A27DB-BD31-4B8C-83A1-F6EECF244321}">
                <p14:modId xmlns:p14="http://schemas.microsoft.com/office/powerpoint/2010/main" val="52211514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1.2 Entering Basic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A5C4D6B-9FF0-842E-08CB-402B732B190D}"/>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832C728B-489A-9AC1-DA69-02DFB2C53409}"/>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Create New</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Enter Title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Up to 50 characters allowed</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Register Primary Account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If only one client participated, enter that account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multiple clients participated, enter the key account based on the agenda</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Add Additional Accounts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You can register additional clients if two or more attended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New client entries and multiple selections are supported</a:t>
            </a:r>
          </a:p>
          <a:p>
            <a:pPr marR="0" lvl="0" algn="l" defTabSz="914400" rtl="0" eaLnBrk="1" fontAlgn="base" latinLnBrk="0" hangingPunct="1">
              <a:lnSpc>
                <a:spcPct val="120000"/>
              </a:lnSpc>
              <a:spcBef>
                <a:spcPct val="0"/>
              </a:spcBef>
              <a:spcAft>
                <a:spcPts val="400"/>
              </a:spcAft>
              <a:buClrTx/>
              <a:buSzTx/>
              <a:tabLst/>
              <a:defRPr/>
            </a:pPr>
            <a:r>
              <a:rPr lang="en-US" altLang="ko-KR" sz="1200" b="1" dirty="0">
                <a:solidFill>
                  <a:srgbClr val="1F497D"/>
                </a:solidFill>
                <a:cs typeface="Arial" panose="020B0604020202020204" pitchFamily="34" charset="0"/>
              </a:rPr>
              <a:t>※ Record Type NDA : Meeting Memo can only be saved if it includes at least one NDA account. Once an NDA account is registered, any number of general accounts can be added. Regardless of record type, the memo structure and fields remain the same</a:t>
            </a:r>
            <a:endParaRPr lang="ko-KR" altLang="en-US" sz="1200" b="1" dirty="0">
              <a:solidFill>
                <a:srgbClr val="1F497D"/>
              </a:solidFill>
              <a:cs typeface="Arial" panose="020B0604020202020204" pitchFamily="34" charset="0"/>
            </a:endParaRPr>
          </a:p>
        </p:txBody>
      </p:sp>
      <p:sp>
        <p:nvSpPr>
          <p:cNvPr id="13" name="화살표: 오각형 66">
            <a:extLst>
              <a:ext uri="{FF2B5EF4-FFF2-40B4-BE49-F238E27FC236}">
                <a16:creationId xmlns:a16="http://schemas.microsoft.com/office/drawing/2014/main" id="{AE5D0883-8FDB-62E9-4B1A-369E96EEFD25}"/>
              </a:ext>
            </a:extLst>
          </p:cNvPr>
          <p:cNvSpPr/>
          <p:nvPr/>
        </p:nvSpPr>
        <p:spPr bwMode="gray">
          <a:xfrm>
            <a:off x="6126000" y="2308822"/>
            <a:ext cx="265209" cy="171835"/>
          </a:xfrm>
          <a:prstGeom prst="homePlate">
            <a:avLst>
              <a:gd name="adj" fmla="val 0"/>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ACC78BDA-F09D-9C6A-70FD-79E005B8F8FF}"/>
              </a:ext>
            </a:extLst>
          </p:cNvPr>
          <p:cNvSpPr/>
          <p:nvPr/>
        </p:nvSpPr>
        <p:spPr bwMode="auto">
          <a:xfrm>
            <a:off x="5898814" y="21460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0" name="직선 화살표 연결선 3">
            <a:extLst>
              <a:ext uri="{FF2B5EF4-FFF2-40B4-BE49-F238E27FC236}">
                <a16:creationId xmlns:a16="http://schemas.microsoft.com/office/drawing/2014/main" id="{76164F49-2C2A-1F2B-6B28-04177FB1F026}"/>
              </a:ext>
            </a:extLst>
          </p:cNvPr>
          <p:cNvCxnSpPr>
            <a:cxnSpLocks/>
            <a:stCxn id="13" idx="1"/>
            <a:endCxn id="4" idx="0"/>
          </p:cNvCxnSpPr>
          <p:nvPr/>
        </p:nvCxnSpPr>
        <p:spPr bwMode="auto">
          <a:xfrm rot="10800000" flipV="1">
            <a:off x="3367868" y="2394740"/>
            <a:ext cx="2758133" cy="206168"/>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그림 3">
            <a:extLst>
              <a:ext uri="{FF2B5EF4-FFF2-40B4-BE49-F238E27FC236}">
                <a16:creationId xmlns:a16="http://schemas.microsoft.com/office/drawing/2014/main" id="{C6D216A8-2EFB-3488-F427-2AAC90B9CFD4}"/>
              </a:ext>
            </a:extLst>
          </p:cNvPr>
          <p:cNvPicPr>
            <a:picLocks noChangeAspect="1"/>
          </p:cNvPicPr>
          <p:nvPr/>
        </p:nvPicPr>
        <p:blipFill>
          <a:blip r:embed="rId3"/>
          <a:srcRect b="37373"/>
          <a:stretch>
            <a:fillRect/>
          </a:stretch>
        </p:blipFill>
        <p:spPr>
          <a:xfrm>
            <a:off x="420068" y="2600908"/>
            <a:ext cx="5895597" cy="327636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7" name="화살표: 오각형 66">
            <a:extLst>
              <a:ext uri="{FF2B5EF4-FFF2-40B4-BE49-F238E27FC236}">
                <a16:creationId xmlns:a16="http://schemas.microsoft.com/office/drawing/2014/main" id="{07CE9CC0-7398-B4DE-E7C7-2847E483A4EA}"/>
              </a:ext>
            </a:extLst>
          </p:cNvPr>
          <p:cNvSpPr/>
          <p:nvPr/>
        </p:nvSpPr>
        <p:spPr bwMode="gray">
          <a:xfrm>
            <a:off x="719325" y="3614154"/>
            <a:ext cx="2556284" cy="42372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7A8DD1D2-24AB-56E9-D753-E0459F07C972}"/>
              </a:ext>
            </a:extLst>
          </p:cNvPr>
          <p:cNvSpPr/>
          <p:nvPr/>
        </p:nvSpPr>
        <p:spPr bwMode="auto">
          <a:xfrm>
            <a:off x="478906" y="349108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8F1211ED-01B6-7D43-F8FC-A9C0D7575DC3}"/>
              </a:ext>
            </a:extLst>
          </p:cNvPr>
          <p:cNvSpPr/>
          <p:nvPr/>
        </p:nvSpPr>
        <p:spPr bwMode="gray">
          <a:xfrm>
            <a:off x="719325" y="4073469"/>
            <a:ext cx="2556284" cy="42372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43F1C18D-DA88-453B-819D-4A5AE659596E}"/>
              </a:ext>
            </a:extLst>
          </p:cNvPr>
          <p:cNvSpPr/>
          <p:nvPr/>
        </p:nvSpPr>
        <p:spPr bwMode="auto">
          <a:xfrm>
            <a:off x="478906" y="39491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화살표: 오각형 66">
            <a:extLst>
              <a:ext uri="{FF2B5EF4-FFF2-40B4-BE49-F238E27FC236}">
                <a16:creationId xmlns:a16="http://schemas.microsoft.com/office/drawing/2014/main" id="{A313E22E-3475-D24F-9565-32F2015A918B}"/>
              </a:ext>
            </a:extLst>
          </p:cNvPr>
          <p:cNvSpPr/>
          <p:nvPr/>
        </p:nvSpPr>
        <p:spPr bwMode="gray">
          <a:xfrm>
            <a:off x="719325" y="4536329"/>
            <a:ext cx="2556284" cy="42372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530E00AB-926F-B2C1-02E0-8554B76B79D8}"/>
              </a:ext>
            </a:extLst>
          </p:cNvPr>
          <p:cNvSpPr/>
          <p:nvPr/>
        </p:nvSpPr>
        <p:spPr bwMode="auto">
          <a:xfrm>
            <a:off x="478906" y="441971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000572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FCEAA-7064-B6EF-14BF-BA504C81924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06393B7-7A44-DA36-5771-002C6C8CC5F1}"/>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5E9D1B1B-006E-5359-483F-2B0E5C441F69}"/>
              </a:ext>
            </a:extLst>
          </p:cNvPr>
          <p:cNvGraphicFramePr>
            <a:graphicFrameLocks noGrp="1"/>
          </p:cNvGraphicFramePr>
          <p:nvPr>
            <p:extLst>
              <p:ext uri="{D42A27DB-BD31-4B8C-83A1-F6EECF244321}">
                <p14:modId xmlns:p14="http://schemas.microsoft.com/office/powerpoint/2010/main" val="11386297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1.2 Entering Basic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68B2766-0CDD-01CF-D046-748DF45A795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3084926F-BF2A-79B2-7688-EAF2F56B3780}"/>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Select Time Zone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Defaults to the user’s configured standard time zone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Change only when attending a meeting in a different region (e.g., business trip); meeting date/time entered will not be affected by the change</a:t>
            </a:r>
          </a:p>
          <a:p>
            <a:pPr marL="22860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Set Start/End Date and Time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Selecting or changing the start date automatically sets the end date to the same day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Selecting a start time automatically sets the end time to one hour later</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Meeting date/time appears the same globally, regardless of time zone</a:t>
            </a:r>
            <a:endParaRPr lang="ko-KR" altLang="en-US" sz="1200" dirty="0">
              <a:solidFill>
                <a:schemeClr val="tx1"/>
              </a:solidFill>
              <a:cs typeface="Arial" panose="020B0604020202020204" pitchFamily="34" charset="0"/>
            </a:endParaRPr>
          </a:p>
        </p:txBody>
      </p:sp>
      <p:pic>
        <p:nvPicPr>
          <p:cNvPr id="3" name="그림 2">
            <a:extLst>
              <a:ext uri="{FF2B5EF4-FFF2-40B4-BE49-F238E27FC236}">
                <a16:creationId xmlns:a16="http://schemas.microsoft.com/office/drawing/2014/main" id="{508C2388-9633-DFE8-F40C-C6F6989B2A6D}"/>
              </a:ext>
            </a:extLst>
          </p:cNvPr>
          <p:cNvPicPr>
            <a:picLocks noChangeAspect="1"/>
          </p:cNvPicPr>
          <p:nvPr/>
        </p:nvPicPr>
        <p:blipFill>
          <a:blip r:embed="rId2"/>
          <a:stretch>
            <a:fillRect/>
          </a:stretch>
        </p:blipFill>
        <p:spPr>
          <a:xfrm>
            <a:off x="245535" y="1844675"/>
            <a:ext cx="6244662" cy="2442974"/>
          </a:xfrm>
          <a:prstGeom prst="rect">
            <a:avLst/>
          </a:prstGeom>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F87CC343-A8A9-C2BA-C455-A375E88F9B14}"/>
              </a:ext>
            </a:extLst>
          </p:cNvPr>
          <p:cNvPicPr>
            <a:picLocks noChangeAspect="1"/>
          </p:cNvPicPr>
          <p:nvPr/>
        </p:nvPicPr>
        <p:blipFill>
          <a:blip r:embed="rId3"/>
          <a:srcRect b="37373"/>
          <a:stretch>
            <a:fillRect/>
          </a:stretch>
        </p:blipFill>
        <p:spPr>
          <a:xfrm>
            <a:off x="420068" y="2600908"/>
            <a:ext cx="5895597" cy="327636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9" name="화살표: 오각형 66">
            <a:extLst>
              <a:ext uri="{FF2B5EF4-FFF2-40B4-BE49-F238E27FC236}">
                <a16:creationId xmlns:a16="http://schemas.microsoft.com/office/drawing/2014/main" id="{09DD9B0B-4598-35FD-5D08-4B07031BF065}"/>
              </a:ext>
            </a:extLst>
          </p:cNvPr>
          <p:cNvSpPr/>
          <p:nvPr/>
        </p:nvSpPr>
        <p:spPr bwMode="gray">
          <a:xfrm>
            <a:off x="3431092" y="4532363"/>
            <a:ext cx="2556284" cy="9323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4BDFF713-F8FC-F29E-E9E0-13509FC4B8AC}"/>
              </a:ext>
            </a:extLst>
          </p:cNvPr>
          <p:cNvSpPr/>
          <p:nvPr/>
        </p:nvSpPr>
        <p:spPr bwMode="auto">
          <a:xfrm>
            <a:off x="3189342" y="440801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화살표: 오각형 66">
            <a:extLst>
              <a:ext uri="{FF2B5EF4-FFF2-40B4-BE49-F238E27FC236}">
                <a16:creationId xmlns:a16="http://schemas.microsoft.com/office/drawing/2014/main" id="{E097BF1A-7335-4130-313B-51BE1F2847DD}"/>
              </a:ext>
            </a:extLst>
          </p:cNvPr>
          <p:cNvSpPr/>
          <p:nvPr/>
        </p:nvSpPr>
        <p:spPr bwMode="gray">
          <a:xfrm>
            <a:off x="3441342" y="4073469"/>
            <a:ext cx="2556284" cy="42372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3728E046-AB6D-47E8-8F99-CBB622EA1710}"/>
              </a:ext>
            </a:extLst>
          </p:cNvPr>
          <p:cNvSpPr/>
          <p:nvPr/>
        </p:nvSpPr>
        <p:spPr bwMode="auto">
          <a:xfrm>
            <a:off x="3200923" y="39491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900442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94F86-F050-E19A-700B-4620B85FCA5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CA505BD-F0B1-BDB6-EC97-2F96B1FB701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6AA71EB2-666B-66FA-64A8-F4D413A2CEC0}"/>
              </a:ext>
            </a:extLst>
          </p:cNvPr>
          <p:cNvGraphicFramePr>
            <a:graphicFrameLocks noGrp="1"/>
          </p:cNvGraphicFramePr>
          <p:nvPr>
            <p:extLst>
              <p:ext uri="{D42A27DB-BD31-4B8C-83A1-F6EECF244321}">
                <p14:modId xmlns:p14="http://schemas.microsoft.com/office/powerpoint/2010/main" val="2715555637"/>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1.2 Entering Basic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EDE4BA17-0AD5-3C88-F542-FBBA364DF649}"/>
              </a:ext>
            </a:extLst>
          </p:cNvPr>
          <p:cNvSpPr/>
          <p:nvPr/>
        </p:nvSpPr>
        <p:spPr bwMode="auto">
          <a:xfrm>
            <a:off x="242888" y="1858266"/>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5B3E3C34-DFB4-EC6E-78F0-84C6D01CCC6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Location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Choose from Headquarters, Client, or Other</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Headquarters: Automatically fills in the main office address upon saving</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Client: Automatically uploads the saved address of the registered Primary Account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Other: Enter address manually</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Online Meeting Option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Choose if the meeting was conducted via video conference or conference call</a:t>
            </a:r>
          </a:p>
        </p:txBody>
      </p:sp>
      <p:grpSp>
        <p:nvGrpSpPr>
          <p:cNvPr id="3" name="그룹 2">
            <a:extLst>
              <a:ext uri="{FF2B5EF4-FFF2-40B4-BE49-F238E27FC236}">
                <a16:creationId xmlns:a16="http://schemas.microsoft.com/office/drawing/2014/main" id="{8C44A8E3-19D2-73C8-BE97-73AE6143F61C}"/>
              </a:ext>
            </a:extLst>
          </p:cNvPr>
          <p:cNvGrpSpPr/>
          <p:nvPr/>
        </p:nvGrpSpPr>
        <p:grpSpPr>
          <a:xfrm>
            <a:off x="6827289" y="5133061"/>
            <a:ext cx="2660073" cy="1253413"/>
            <a:chOff x="6694285" y="5114780"/>
            <a:chExt cx="2926080" cy="1378754"/>
          </a:xfrm>
        </p:grpSpPr>
        <p:sp>
          <p:nvSpPr>
            <p:cNvPr id="7" name="직사각형 6">
              <a:extLst>
                <a:ext uri="{FF2B5EF4-FFF2-40B4-BE49-F238E27FC236}">
                  <a16:creationId xmlns:a16="http://schemas.microsoft.com/office/drawing/2014/main" id="{17BCCB01-930C-67A7-D27D-CB991F5F884F}"/>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8" name="직사각형 7">
              <a:extLst>
                <a:ext uri="{FF2B5EF4-FFF2-40B4-BE49-F238E27FC236}">
                  <a16:creationId xmlns:a16="http://schemas.microsoft.com/office/drawing/2014/main" id="{63FB6BCE-B555-9046-6BDD-8F4029C63702}"/>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modify part of the address after selecting Headquarters or Client?</a:t>
              </a:r>
            </a:p>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Yes. The address can be modified after saving the Meeting Memo.</a:t>
              </a:r>
            </a:p>
          </p:txBody>
        </p:sp>
      </p:grpSp>
      <p:pic>
        <p:nvPicPr>
          <p:cNvPr id="4" name="그림 3">
            <a:extLst>
              <a:ext uri="{FF2B5EF4-FFF2-40B4-BE49-F238E27FC236}">
                <a16:creationId xmlns:a16="http://schemas.microsoft.com/office/drawing/2014/main" id="{50A108AA-9DB9-A5C4-6C34-85775B9B54C4}"/>
              </a:ext>
            </a:extLst>
          </p:cNvPr>
          <p:cNvPicPr>
            <a:picLocks noChangeAspect="1"/>
          </p:cNvPicPr>
          <p:nvPr/>
        </p:nvPicPr>
        <p:blipFill>
          <a:blip r:embed="rId2"/>
          <a:stretch>
            <a:fillRect/>
          </a:stretch>
        </p:blipFill>
        <p:spPr>
          <a:xfrm>
            <a:off x="245535" y="1844675"/>
            <a:ext cx="6244662" cy="2442974"/>
          </a:xfrm>
          <a:prstGeom prst="rect">
            <a:avLst/>
          </a:prstGeom>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13B1857C-F20C-C691-9165-66888B8375B3}"/>
              </a:ext>
            </a:extLst>
          </p:cNvPr>
          <p:cNvPicPr>
            <a:picLocks noChangeAspect="1"/>
          </p:cNvPicPr>
          <p:nvPr/>
        </p:nvPicPr>
        <p:blipFill>
          <a:blip r:embed="rId3"/>
          <a:srcRect b="37373"/>
          <a:stretch>
            <a:fillRect/>
          </a:stretch>
        </p:blipFill>
        <p:spPr>
          <a:xfrm>
            <a:off x="420068" y="2600908"/>
            <a:ext cx="5895597" cy="327636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9" name="타원 18">
            <a:extLst>
              <a:ext uri="{FF2B5EF4-FFF2-40B4-BE49-F238E27FC236}">
                <a16:creationId xmlns:a16="http://schemas.microsoft.com/office/drawing/2014/main" id="{CD4D86B4-930C-185E-5205-AE482EC7ED6C}"/>
              </a:ext>
            </a:extLst>
          </p:cNvPr>
          <p:cNvSpPr/>
          <p:nvPr/>
        </p:nvSpPr>
        <p:spPr bwMode="auto">
          <a:xfrm>
            <a:off x="462556" y="494378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화살표: 오각형 66">
            <a:extLst>
              <a:ext uri="{FF2B5EF4-FFF2-40B4-BE49-F238E27FC236}">
                <a16:creationId xmlns:a16="http://schemas.microsoft.com/office/drawing/2014/main" id="{56CB96D6-0788-BF54-D081-C7D70BEF09CC}"/>
              </a:ext>
            </a:extLst>
          </p:cNvPr>
          <p:cNvSpPr/>
          <p:nvPr/>
        </p:nvSpPr>
        <p:spPr bwMode="gray">
          <a:xfrm>
            <a:off x="3414742" y="5545961"/>
            <a:ext cx="912892" cy="36052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화살표: 오각형 66">
            <a:extLst>
              <a:ext uri="{FF2B5EF4-FFF2-40B4-BE49-F238E27FC236}">
                <a16:creationId xmlns:a16="http://schemas.microsoft.com/office/drawing/2014/main" id="{70365C3C-6F0B-0747-5E10-DA9F447A6C8F}"/>
              </a:ext>
            </a:extLst>
          </p:cNvPr>
          <p:cNvSpPr/>
          <p:nvPr/>
        </p:nvSpPr>
        <p:spPr bwMode="gray">
          <a:xfrm>
            <a:off x="702975" y="5067457"/>
            <a:ext cx="2556284" cy="40255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53F7DC6F-C938-22B8-E163-353C7688F041}"/>
              </a:ext>
            </a:extLst>
          </p:cNvPr>
          <p:cNvSpPr/>
          <p:nvPr/>
        </p:nvSpPr>
        <p:spPr bwMode="auto">
          <a:xfrm>
            <a:off x="3172992" y="541996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856186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ED5BE-E779-2BC0-42B3-DAF141B3081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1023F7D-3F84-873E-AE51-B0FBFFA6B1D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1636B7AE-3237-1EB3-5BC5-0A1BDEDE692A}"/>
              </a:ext>
            </a:extLst>
          </p:cNvPr>
          <p:cNvGraphicFramePr>
            <a:graphicFrameLocks noGrp="1"/>
          </p:cNvGraphicFramePr>
          <p:nvPr>
            <p:extLst>
              <p:ext uri="{D42A27DB-BD31-4B8C-83A1-F6EECF244321}">
                <p14:modId xmlns:p14="http://schemas.microsoft.com/office/powerpoint/2010/main" val="266187545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1.3 Entering Meeting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DFFF8BC-B4D4-D0AF-C6CC-56BA4FF96101}"/>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C7DA6E41-A641-F7C6-1744-7636AF7705C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0000" tIns="45720" rIns="3600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Meeting Type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Choose one primary type that best represents the meeting:</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 1) New Business Proposal</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 2) Contract Discussion</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 3) Post-Contract Management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 4) Claim</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 5) Others (e.g. Market trends)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Claim Type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Only required if “Claim” is selected as the meeting type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Not available for other meeting types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Multiple selections allowed: Quantity Shortage, Quality Defect, Logistics Claim, Production Delay, Others</a:t>
            </a:r>
          </a:p>
        </p:txBody>
      </p:sp>
      <p:pic>
        <p:nvPicPr>
          <p:cNvPr id="12" name="그림 11">
            <a:extLst>
              <a:ext uri="{FF2B5EF4-FFF2-40B4-BE49-F238E27FC236}">
                <a16:creationId xmlns:a16="http://schemas.microsoft.com/office/drawing/2014/main" id="{CD83C662-4889-034B-3E04-FFB049C73E28}"/>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pic>
        <p:nvPicPr>
          <p:cNvPr id="4" name="그림 3">
            <a:extLst>
              <a:ext uri="{FF2B5EF4-FFF2-40B4-BE49-F238E27FC236}">
                <a16:creationId xmlns:a16="http://schemas.microsoft.com/office/drawing/2014/main" id="{9402203A-3309-B03D-35A7-A78235180E84}"/>
              </a:ext>
            </a:extLst>
          </p:cNvPr>
          <p:cNvPicPr>
            <a:picLocks noChangeAspect="1"/>
          </p:cNvPicPr>
          <p:nvPr/>
        </p:nvPicPr>
        <p:blipFill>
          <a:blip r:embed="rId3"/>
          <a:stretch>
            <a:fillRect/>
          </a:stretch>
        </p:blipFill>
        <p:spPr>
          <a:xfrm>
            <a:off x="426800" y="2600908"/>
            <a:ext cx="5882134" cy="3238269"/>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9" name="타원 8">
            <a:extLst>
              <a:ext uri="{FF2B5EF4-FFF2-40B4-BE49-F238E27FC236}">
                <a16:creationId xmlns:a16="http://schemas.microsoft.com/office/drawing/2014/main" id="{55ACAF18-2BC8-BBB5-75B2-2F7C74C97459}"/>
              </a:ext>
            </a:extLst>
          </p:cNvPr>
          <p:cNvSpPr/>
          <p:nvPr/>
        </p:nvSpPr>
        <p:spPr bwMode="auto">
          <a:xfrm>
            <a:off x="428105" y="3429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A42B798E-A1DE-0AB8-B976-B43853419A8C}"/>
              </a:ext>
            </a:extLst>
          </p:cNvPr>
          <p:cNvSpPr/>
          <p:nvPr/>
        </p:nvSpPr>
        <p:spPr bwMode="gray">
          <a:xfrm>
            <a:off x="668524" y="3552671"/>
            <a:ext cx="2556284" cy="168430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B36CB3EF-64F0-0645-C621-1B8195A4ECD2}"/>
              </a:ext>
            </a:extLst>
          </p:cNvPr>
          <p:cNvSpPr/>
          <p:nvPr/>
        </p:nvSpPr>
        <p:spPr bwMode="auto">
          <a:xfrm>
            <a:off x="3117940" y="3429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C59245BC-390B-AC36-55CA-FED67FD14144}"/>
              </a:ext>
            </a:extLst>
          </p:cNvPr>
          <p:cNvSpPr/>
          <p:nvPr/>
        </p:nvSpPr>
        <p:spPr bwMode="gray">
          <a:xfrm>
            <a:off x="3358359" y="3552671"/>
            <a:ext cx="2494741" cy="117247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3062976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C0F52-8DF4-8CFE-34F3-B14F182A77B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FFB01AB-1E6C-971E-8FA7-AD59D7F7848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D34F5F5C-9845-B9B0-42BB-875D8DA9FF17}"/>
              </a:ext>
            </a:extLst>
          </p:cNvPr>
          <p:cNvGraphicFramePr>
            <a:graphicFrameLocks noGrp="1"/>
          </p:cNvGraphicFramePr>
          <p:nvPr>
            <p:extLst>
              <p:ext uri="{D42A27DB-BD31-4B8C-83A1-F6EECF244321}">
                <p14:modId xmlns:p14="http://schemas.microsoft.com/office/powerpoint/2010/main" val="191983105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1.3 Entering Meeting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014584C-8B83-FC89-BF57-90CED97A499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57C78FB8-6336-EB58-99B4-3D7632020658}"/>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Summary (Required)</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Details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Information entered here is shared company-wide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Sensitive Information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Enter any content that could pose issues if disclosed externally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Only users specified in “Sensitive Info Access” and their organization heads (per HR org chart) can view this information</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Example: If belonging to A Division – B Department – C Group – D Section, both the designated users and leaders (D Section Head, C Group Head, B Department Head, A Division Head) can view</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Up to 250 characters allowed (to prevent excessive sensitive data in Details; images/tables are not counted)</a:t>
            </a:r>
          </a:p>
        </p:txBody>
      </p:sp>
      <p:pic>
        <p:nvPicPr>
          <p:cNvPr id="12" name="그림 11">
            <a:extLst>
              <a:ext uri="{FF2B5EF4-FFF2-40B4-BE49-F238E27FC236}">
                <a16:creationId xmlns:a16="http://schemas.microsoft.com/office/drawing/2014/main" id="{13F95C4F-5F3E-FB39-7115-1B730CD7B149}"/>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pic>
        <p:nvPicPr>
          <p:cNvPr id="8" name="그림 7">
            <a:extLst>
              <a:ext uri="{FF2B5EF4-FFF2-40B4-BE49-F238E27FC236}">
                <a16:creationId xmlns:a16="http://schemas.microsoft.com/office/drawing/2014/main" id="{14B1DFC3-5F9A-EF45-EDEC-45D608168D28}"/>
              </a:ext>
            </a:extLst>
          </p:cNvPr>
          <p:cNvPicPr>
            <a:picLocks noChangeAspect="1"/>
          </p:cNvPicPr>
          <p:nvPr/>
        </p:nvPicPr>
        <p:blipFill>
          <a:blip r:embed="rId3"/>
          <a:stretch>
            <a:fillRect/>
          </a:stretch>
        </p:blipFill>
        <p:spPr>
          <a:xfrm>
            <a:off x="426799" y="2600908"/>
            <a:ext cx="5882133" cy="3903008"/>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9" name="화살표: 오각형 66">
            <a:extLst>
              <a:ext uri="{FF2B5EF4-FFF2-40B4-BE49-F238E27FC236}">
                <a16:creationId xmlns:a16="http://schemas.microsoft.com/office/drawing/2014/main" id="{8F302522-9418-0674-6461-525E744D9B35}"/>
              </a:ext>
            </a:extLst>
          </p:cNvPr>
          <p:cNvSpPr/>
          <p:nvPr/>
        </p:nvSpPr>
        <p:spPr bwMode="gray">
          <a:xfrm>
            <a:off x="668524" y="3782205"/>
            <a:ext cx="5256584" cy="8467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화살표: 오각형 66">
            <a:extLst>
              <a:ext uri="{FF2B5EF4-FFF2-40B4-BE49-F238E27FC236}">
                <a16:creationId xmlns:a16="http://schemas.microsoft.com/office/drawing/2014/main" id="{204705C5-30A3-F2EB-EA9E-2458A66756CC}"/>
              </a:ext>
            </a:extLst>
          </p:cNvPr>
          <p:cNvSpPr/>
          <p:nvPr/>
        </p:nvSpPr>
        <p:spPr bwMode="gray">
          <a:xfrm>
            <a:off x="668524" y="4628938"/>
            <a:ext cx="5256584" cy="8467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17D9FCB8-A622-4B42-A447-09B4692BFDAF}"/>
              </a:ext>
            </a:extLst>
          </p:cNvPr>
          <p:cNvSpPr/>
          <p:nvPr/>
        </p:nvSpPr>
        <p:spPr bwMode="auto">
          <a:xfrm>
            <a:off x="428105" y="36482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타원 12">
            <a:extLst>
              <a:ext uri="{FF2B5EF4-FFF2-40B4-BE49-F238E27FC236}">
                <a16:creationId xmlns:a16="http://schemas.microsoft.com/office/drawing/2014/main" id="{4E873A9E-DB22-65D3-0EE3-44306D46F120}"/>
              </a:ext>
            </a:extLst>
          </p:cNvPr>
          <p:cNvSpPr/>
          <p:nvPr/>
        </p:nvSpPr>
        <p:spPr bwMode="auto">
          <a:xfrm>
            <a:off x="428105" y="451186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667C405C-382B-7532-D302-79376200BA77}"/>
              </a:ext>
            </a:extLst>
          </p:cNvPr>
          <p:cNvSpPr/>
          <p:nvPr/>
        </p:nvSpPr>
        <p:spPr bwMode="gray">
          <a:xfrm>
            <a:off x="668524" y="2935472"/>
            <a:ext cx="5256584" cy="8467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E49F9C7F-34B4-DABF-934A-9E63730131A8}"/>
              </a:ext>
            </a:extLst>
          </p:cNvPr>
          <p:cNvSpPr/>
          <p:nvPr/>
        </p:nvSpPr>
        <p:spPr bwMode="auto">
          <a:xfrm>
            <a:off x="428105" y="281699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36384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3FBE1-7E17-DA0A-2548-E605A417738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F54A15-1971-DA6E-D25B-69259FDC4551}"/>
              </a:ext>
            </a:extLst>
          </p:cNvPr>
          <p:cNvSpPr>
            <a:spLocks noGrp="1"/>
          </p:cNvSpPr>
          <p:nvPr>
            <p:ph type="title"/>
          </p:nvPr>
        </p:nvSpPr>
        <p:spPr>
          <a:xfrm>
            <a:off x="242888" y="404118"/>
            <a:ext cx="1418145" cy="307777"/>
          </a:xfrm>
        </p:spPr>
        <p:txBody>
          <a:bodyPr>
            <a:scene3d>
              <a:camera prst="orthographicFront"/>
              <a:lightRig rig="threePt" dir="t"/>
            </a:scene3d>
            <a:sp3d>
              <a:bevelT w="0" h="0"/>
            </a:sp3d>
          </a:bodyPr>
          <a:lstStyle/>
          <a:p>
            <a:r>
              <a:rPr lang="en-US" altLang="ko-KR" spc="-70" dirty="0" err="1"/>
              <a:t>Contents_PC</a:t>
            </a:r>
            <a:endParaRPr lang="en-US" altLang="ko-KR" spc="-70" dirty="0"/>
          </a:p>
        </p:txBody>
      </p:sp>
      <p:grpSp>
        <p:nvGrpSpPr>
          <p:cNvPr id="13" name="그룹 12">
            <a:extLst>
              <a:ext uri="{FF2B5EF4-FFF2-40B4-BE49-F238E27FC236}">
                <a16:creationId xmlns:a16="http://schemas.microsoft.com/office/drawing/2014/main" id="{26397387-E7C3-F643-100C-4A4036AB2EAE}"/>
              </a:ext>
            </a:extLst>
          </p:cNvPr>
          <p:cNvGrpSpPr/>
          <p:nvPr/>
        </p:nvGrpSpPr>
        <p:grpSpPr>
          <a:xfrm>
            <a:off x="242888" y="1014382"/>
            <a:ext cx="6120000" cy="873541"/>
            <a:chOff x="242888" y="1360202"/>
            <a:chExt cx="6120000" cy="873541"/>
          </a:xfrm>
        </p:grpSpPr>
        <p:sp>
          <p:nvSpPr>
            <p:cNvPr id="7" name="화살표: 오각형 6">
              <a:extLst>
                <a:ext uri="{FF2B5EF4-FFF2-40B4-BE49-F238E27FC236}">
                  <a16:creationId xmlns:a16="http://schemas.microsoft.com/office/drawing/2014/main" id="{A71F0A88-5C2D-D221-489A-378A93D82244}"/>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1</a:t>
              </a:r>
              <a:endParaRPr lang="ko-KR" altLang="en-US" sz="1400" b="1" dirty="0">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4E7CB3C4-B278-A8C3-D4B6-0260DD473739}"/>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DC78AFA-8AA7-B778-C362-CE8785DBF91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Meeting Memo Creation</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B5E30820-58C4-D19A-9B19-BEA01349BF33}"/>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Register New Meeting Memo</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1.1 Select Record Type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     </a:t>
              </a:r>
              <a:r>
                <a:rPr lang="en-US" altLang="ko-KR" sz="1400" b="1" dirty="0">
                  <a:ln>
                    <a:solidFill>
                      <a:schemeClr val="accent1">
                        <a:alpha val="0"/>
                      </a:schemeClr>
                    </a:solidFill>
                  </a:ln>
                  <a:solidFill>
                    <a:srgbClr val="002060"/>
                  </a:solidFill>
                  <a:latin typeface="+mn-ea"/>
                </a:rPr>
                <a:t>1.1.1 Use CLOVA Note </a:t>
              </a:r>
              <a:br>
                <a:rPr lang="en-US" altLang="ko-KR" sz="14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      1.1.2 Use Teams </a:t>
              </a:r>
              <a:br>
                <a:rPr lang="en-US" altLang="ko-KR" sz="14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      1.1.3 NDA Account</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1.2 Enter Basic Information 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1.3 Enter Meeting Details 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1.4 Enter Attendance Information 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1.5 Save and Submit 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1.6 Add Additional Information and Utilize Features</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Meeting Memo Editing </a:t>
              </a:r>
              <a:br>
                <a:rPr lang="en-US" altLang="ko-KR" sz="14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2.1 Editing from the Meeting Memo List View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2.2 Editing from the Meeting Memo Detail Page</a:t>
              </a:r>
              <a:endParaRPr lang="ko-KR" altLang="en-US" sz="1600" b="1" dirty="0">
                <a:ln>
                  <a:solidFill>
                    <a:schemeClr val="accent1">
                      <a:alpha val="0"/>
                    </a:schemeClr>
                  </a:solidFill>
                </a:ln>
                <a:solidFill>
                  <a:srgbClr val="002060"/>
                </a:solidFill>
                <a:latin typeface="+mn-ea"/>
              </a:endParaRPr>
            </a:p>
          </p:txBody>
        </p:sp>
      </p:grpSp>
      <p:sp>
        <p:nvSpPr>
          <p:cNvPr id="3" name="실행 단추: 앞으로 또는 다음으로 이동 2">
            <a:hlinkClick r:id="rId3" action="ppaction://hlinksldjump" highlightClick="1"/>
            <a:extLst>
              <a:ext uri="{FF2B5EF4-FFF2-40B4-BE49-F238E27FC236}">
                <a16:creationId xmlns:a16="http://schemas.microsoft.com/office/drawing/2014/main" id="{F8259A85-82E8-8326-3EC0-0FEFBB6D63F2}"/>
              </a:ext>
            </a:extLst>
          </p:cNvPr>
          <p:cNvSpPr/>
          <p:nvPr/>
        </p:nvSpPr>
        <p:spPr bwMode="auto">
          <a:xfrm>
            <a:off x="1503373" y="158546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실행 단추: 앞으로 또는 다음으로 이동 3">
            <a:hlinkClick r:id="rId4" action="ppaction://hlinksldjump" highlightClick="1"/>
            <a:extLst>
              <a:ext uri="{FF2B5EF4-FFF2-40B4-BE49-F238E27FC236}">
                <a16:creationId xmlns:a16="http://schemas.microsoft.com/office/drawing/2014/main" id="{C517D9F1-43D3-CAB5-2155-2AC7A96E1E08}"/>
              </a:ext>
            </a:extLst>
          </p:cNvPr>
          <p:cNvSpPr/>
          <p:nvPr/>
        </p:nvSpPr>
        <p:spPr bwMode="auto">
          <a:xfrm>
            <a:off x="1503373" y="4817392"/>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01786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185F-30B0-2EAF-1342-B295B6833CD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733998D-DFA0-05C1-76AE-4C8E8DEB4AD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DC4B7661-7DD2-BFA7-AF8C-F226AF6C4A5B}"/>
              </a:ext>
            </a:extLst>
          </p:cNvPr>
          <p:cNvGraphicFramePr>
            <a:graphicFrameLocks noGrp="1"/>
          </p:cNvGraphicFramePr>
          <p:nvPr>
            <p:extLst>
              <p:ext uri="{D42A27DB-BD31-4B8C-83A1-F6EECF244321}">
                <p14:modId xmlns:p14="http://schemas.microsoft.com/office/powerpoint/2010/main" val="411094782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1.4 Entering Attendance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FB9FB46-A4EA-0FCD-3B7D-7BEDDAB04337}"/>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FA1F9CF8-3D71-05E0-1A2F-21F083539841}"/>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Client Attendees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Only contacts registered under Primary Account or Additional Accounts can be added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a contact is not searchable, check whether they are registered under the client account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Internal Attendees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All employees can be registered regardless of CRM account ownership</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Organization Chart to add department-level participants or view employee info</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Include Sub-departments to select all sub-levels of the chosen department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Select All to add all members of the chosen department</a:t>
            </a:r>
            <a:endParaRPr kumimoji="1" lang="en-US" altLang="ko-KR" sz="1200" b="0" i="0" u="none" strike="noStrike" kern="1200" cap="none" spc="0" normalizeH="0" baseline="0" noProof="0" dirty="0">
              <a:ln>
                <a:noFill/>
              </a:ln>
              <a:solidFill>
                <a:prstClr val="black">
                  <a:lumMod val="50000"/>
                  <a:lumOff val="50000"/>
                </a:prstClr>
              </a:solidFill>
              <a:effectLst/>
              <a:uLnTx/>
              <a:uFillTx/>
              <a:latin typeface="Arial" pitchFamily="34" charset="0"/>
              <a:ea typeface="맑은 고딕" pitchFamily="50" charset="-127"/>
              <a:cs typeface="Arial" panose="020B0604020202020204" pitchFamily="34" charset="0"/>
            </a:endParaRPr>
          </a:p>
        </p:txBody>
      </p:sp>
      <p:pic>
        <p:nvPicPr>
          <p:cNvPr id="12" name="그림 11">
            <a:extLst>
              <a:ext uri="{FF2B5EF4-FFF2-40B4-BE49-F238E27FC236}">
                <a16:creationId xmlns:a16="http://schemas.microsoft.com/office/drawing/2014/main" id="{EE8F13E5-02CE-723B-CAC0-D4C9E233073B}"/>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1C8C0364-FCF0-8D26-7209-34C690F53EE3}"/>
              </a:ext>
            </a:extLst>
          </p:cNvPr>
          <p:cNvPicPr>
            <a:picLocks noChangeAspect="1"/>
          </p:cNvPicPr>
          <p:nvPr/>
        </p:nvPicPr>
        <p:blipFill>
          <a:blip r:embed="rId3"/>
          <a:stretch>
            <a:fillRect/>
          </a:stretch>
        </p:blipFill>
        <p:spPr>
          <a:xfrm>
            <a:off x="426799" y="2575756"/>
            <a:ext cx="5882133" cy="3445161"/>
          </a:xfrm>
          <a:prstGeom prst="rect">
            <a:avLst/>
          </a:prstGeom>
        </p:spPr>
      </p:pic>
      <p:pic>
        <p:nvPicPr>
          <p:cNvPr id="14" name="그림 13">
            <a:extLst>
              <a:ext uri="{FF2B5EF4-FFF2-40B4-BE49-F238E27FC236}">
                <a16:creationId xmlns:a16="http://schemas.microsoft.com/office/drawing/2014/main" id="{67B6F9A4-3B2E-9ED7-0941-D72A58D1DD03}"/>
              </a:ext>
            </a:extLst>
          </p:cNvPr>
          <p:cNvPicPr>
            <a:picLocks noChangeAspect="1"/>
          </p:cNvPicPr>
          <p:nvPr/>
        </p:nvPicPr>
        <p:blipFill>
          <a:blip r:embed="rId4"/>
          <a:stretch>
            <a:fillRect/>
          </a:stretch>
        </p:blipFill>
        <p:spPr>
          <a:xfrm>
            <a:off x="659992" y="4005915"/>
            <a:ext cx="5415747" cy="2471008"/>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5" name="화살표: 오각형 66">
            <a:extLst>
              <a:ext uri="{FF2B5EF4-FFF2-40B4-BE49-F238E27FC236}">
                <a16:creationId xmlns:a16="http://schemas.microsoft.com/office/drawing/2014/main" id="{F7D12310-DD18-C2CC-8E15-08D8D8E5F0FE}"/>
              </a:ext>
            </a:extLst>
          </p:cNvPr>
          <p:cNvSpPr/>
          <p:nvPr/>
        </p:nvSpPr>
        <p:spPr bwMode="gray">
          <a:xfrm>
            <a:off x="657055" y="3153668"/>
            <a:ext cx="2646089" cy="68407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760A4493-52EA-8777-4C35-6E84EDBA9292}"/>
              </a:ext>
            </a:extLst>
          </p:cNvPr>
          <p:cNvSpPr/>
          <p:nvPr/>
        </p:nvSpPr>
        <p:spPr bwMode="auto">
          <a:xfrm>
            <a:off x="414970" y="302874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9" name="화살표: 오각형 66">
            <a:extLst>
              <a:ext uri="{FF2B5EF4-FFF2-40B4-BE49-F238E27FC236}">
                <a16:creationId xmlns:a16="http://schemas.microsoft.com/office/drawing/2014/main" id="{13111756-CF99-D381-EE72-C55D08C523E7}"/>
              </a:ext>
            </a:extLst>
          </p:cNvPr>
          <p:cNvSpPr/>
          <p:nvPr/>
        </p:nvSpPr>
        <p:spPr bwMode="gray">
          <a:xfrm>
            <a:off x="3314402" y="3153668"/>
            <a:ext cx="2743281" cy="68407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0" name="타원 29">
            <a:extLst>
              <a:ext uri="{FF2B5EF4-FFF2-40B4-BE49-F238E27FC236}">
                <a16:creationId xmlns:a16="http://schemas.microsoft.com/office/drawing/2014/main" id="{BECCD81F-84F8-EADA-AAEC-3FB29644D237}"/>
              </a:ext>
            </a:extLst>
          </p:cNvPr>
          <p:cNvSpPr/>
          <p:nvPr/>
        </p:nvSpPr>
        <p:spPr bwMode="auto">
          <a:xfrm>
            <a:off x="3068671" y="302874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1" name="타원 30">
            <a:extLst>
              <a:ext uri="{FF2B5EF4-FFF2-40B4-BE49-F238E27FC236}">
                <a16:creationId xmlns:a16="http://schemas.microsoft.com/office/drawing/2014/main" id="{C97DBCCD-5345-CDBC-87ED-5C1DC136F3B2}"/>
              </a:ext>
            </a:extLst>
          </p:cNvPr>
          <p:cNvSpPr/>
          <p:nvPr/>
        </p:nvSpPr>
        <p:spPr bwMode="auto">
          <a:xfrm>
            <a:off x="4417533" y="32216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6" name="화살표: 오각형 66">
            <a:extLst>
              <a:ext uri="{FF2B5EF4-FFF2-40B4-BE49-F238E27FC236}">
                <a16:creationId xmlns:a16="http://schemas.microsoft.com/office/drawing/2014/main" id="{8450BA81-C772-A261-E073-53946C65924A}"/>
              </a:ext>
            </a:extLst>
          </p:cNvPr>
          <p:cNvSpPr/>
          <p:nvPr/>
        </p:nvSpPr>
        <p:spPr bwMode="gray">
          <a:xfrm>
            <a:off x="4669367" y="3346457"/>
            <a:ext cx="1278466" cy="16817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41" name="직선 화살표 연결선 3">
            <a:extLst>
              <a:ext uri="{FF2B5EF4-FFF2-40B4-BE49-F238E27FC236}">
                <a16:creationId xmlns:a16="http://schemas.microsoft.com/office/drawing/2014/main" id="{844468E4-7539-C74E-2636-766E228D5B16}"/>
              </a:ext>
            </a:extLst>
          </p:cNvPr>
          <p:cNvCxnSpPr>
            <a:cxnSpLocks/>
            <a:stCxn id="36" idx="2"/>
            <a:endCxn id="14" idx="0"/>
          </p:cNvCxnSpPr>
          <p:nvPr/>
        </p:nvCxnSpPr>
        <p:spPr bwMode="auto">
          <a:xfrm rot="5400000">
            <a:off x="4092590" y="2789904"/>
            <a:ext cx="491287" cy="1940734"/>
          </a:xfrm>
          <a:prstGeom prst="bentConnector3">
            <a:avLst>
              <a:gd name="adj1" fmla="val 8209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화살표: 오각형 66">
            <a:extLst>
              <a:ext uri="{FF2B5EF4-FFF2-40B4-BE49-F238E27FC236}">
                <a16:creationId xmlns:a16="http://schemas.microsoft.com/office/drawing/2014/main" id="{EA07B2FE-787C-CC6B-7D96-02B0F7740972}"/>
              </a:ext>
            </a:extLst>
          </p:cNvPr>
          <p:cNvSpPr/>
          <p:nvPr/>
        </p:nvSpPr>
        <p:spPr bwMode="gray">
          <a:xfrm>
            <a:off x="3724124" y="4359881"/>
            <a:ext cx="352812" cy="13645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3" name="화살표: 오각형 66">
            <a:extLst>
              <a:ext uri="{FF2B5EF4-FFF2-40B4-BE49-F238E27FC236}">
                <a16:creationId xmlns:a16="http://schemas.microsoft.com/office/drawing/2014/main" id="{24ED02B6-FF3F-97D2-EF83-9D1912C6DDE8}"/>
              </a:ext>
            </a:extLst>
          </p:cNvPr>
          <p:cNvSpPr/>
          <p:nvPr/>
        </p:nvSpPr>
        <p:spPr bwMode="gray">
          <a:xfrm>
            <a:off x="2982498" y="4348692"/>
            <a:ext cx="692000" cy="13645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4" name="타원 43">
            <a:extLst>
              <a:ext uri="{FF2B5EF4-FFF2-40B4-BE49-F238E27FC236}">
                <a16:creationId xmlns:a16="http://schemas.microsoft.com/office/drawing/2014/main" id="{78079732-FEDC-B473-6D15-26D8E16E00B2}"/>
              </a:ext>
            </a:extLst>
          </p:cNvPr>
          <p:cNvSpPr/>
          <p:nvPr/>
        </p:nvSpPr>
        <p:spPr bwMode="auto">
          <a:xfrm>
            <a:off x="2850584" y="411128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5" name="타원 44">
            <a:extLst>
              <a:ext uri="{FF2B5EF4-FFF2-40B4-BE49-F238E27FC236}">
                <a16:creationId xmlns:a16="http://schemas.microsoft.com/office/drawing/2014/main" id="{EC61ACA7-D28D-2CB6-EDC0-38EF7069ABB4}"/>
              </a:ext>
            </a:extLst>
          </p:cNvPr>
          <p:cNvSpPr/>
          <p:nvPr/>
        </p:nvSpPr>
        <p:spPr bwMode="auto">
          <a:xfrm>
            <a:off x="3596123" y="411128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81810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054C3-02F3-73AC-6569-BB3EF8791CC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F58FC66-7DB3-4511-8561-D1CDB9D7B5B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1B513776-EC40-D111-F7ED-336F5201B9AA}"/>
              </a:ext>
            </a:extLst>
          </p:cNvPr>
          <p:cNvGraphicFramePr>
            <a:graphicFrameLocks noGrp="1"/>
          </p:cNvGraphicFramePr>
          <p:nvPr>
            <p:extLst>
              <p:ext uri="{D42A27DB-BD31-4B8C-83A1-F6EECF244321}">
                <p14:modId xmlns:p14="http://schemas.microsoft.com/office/powerpoint/2010/main" val="29115201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1.4 Entering Attendance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4FE9CF0-9419-4600-FB09-AB4FD1A3E43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7EB79D70-5888-4BB2-B623-561274D6E61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kumimoji="1" lang="en-US" altLang="ko-KR" sz="1200" b="1" i="0" u="none" strike="noStrike" kern="1200" cap="none" spc="0" normalizeH="0" baseline="0" noProof="0" dirty="0">
                <a:ln>
                  <a:noFill/>
                </a:ln>
                <a:solidFill>
                  <a:srgbClr val="1F497D"/>
                </a:solidFill>
                <a:effectLst/>
                <a:uLnTx/>
                <a:uFillTx/>
                <a:latin typeface="Arial" pitchFamily="34" charset="0"/>
                <a:ea typeface="맑은 고딕" pitchFamily="50" charset="-127"/>
                <a:cs typeface="Arial" panose="020B0604020202020204" pitchFamily="34" charset="0"/>
              </a:rPr>
              <a:t>Enter Sensitive Info Access List</a:t>
            </a:r>
            <a:br>
              <a:rPr kumimoji="1" lang="en-US" altLang="ko-KR" sz="1200" b="1" i="0" u="none" strike="noStrike" kern="1200" cap="none" spc="0" normalizeH="0" baseline="0" noProof="0" dirty="0">
                <a:ln>
                  <a:noFill/>
                </a:ln>
                <a:solidFill>
                  <a:srgbClr val="1F497D"/>
                </a:solidFill>
                <a:effectLst/>
                <a:uLnTx/>
                <a:uFillTx/>
                <a:latin typeface="Arial" pitchFamily="34" charset="0"/>
                <a:ea typeface="맑은 고딕" pitchFamily="50" charset="-127"/>
                <a:cs typeface="Arial" panose="020B0604020202020204" pitchFamily="34" charset="0"/>
              </a:rPr>
            </a:br>
            <a:r>
              <a:rPr lang="en-US" altLang="ko-KR" sz="1200" dirty="0">
                <a:solidFill>
                  <a:schemeClr val="tx1"/>
                </a:solidFill>
                <a:cs typeface="Arial" panose="020B0604020202020204" pitchFamily="34" charset="0"/>
              </a:rPr>
              <a:t>- Available only when sensitive information is entered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Registered members can view sensitive information</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Only users with CRM accounts can be searched and added</a:t>
            </a:r>
          </a:p>
          <a:p>
            <a:pPr marL="228600" lvl="0" indent="-228600" eaLnBrk="1" hangingPunct="1">
              <a:lnSpc>
                <a:spcPct val="120000"/>
              </a:lnSpc>
              <a:buFont typeface="+mj-lt"/>
              <a:buAutoNum type="arabicPeriod"/>
              <a:defRPr/>
            </a:pPr>
            <a:r>
              <a:rPr kumimoji="1" lang="en-US" altLang="ko-KR" sz="1200" b="1" i="0" u="none" strike="noStrike" kern="1200" cap="none" spc="0" normalizeH="0" baseline="0" noProof="0" dirty="0">
                <a:ln>
                  <a:noFill/>
                </a:ln>
                <a:solidFill>
                  <a:srgbClr val="1F497D"/>
                </a:solidFill>
                <a:effectLst/>
                <a:uLnTx/>
                <a:uFillTx/>
                <a:latin typeface="Arial" pitchFamily="34" charset="0"/>
                <a:ea typeface="맑은 고딕" pitchFamily="50" charset="-127"/>
                <a:cs typeface="Arial" panose="020B0604020202020204" pitchFamily="34" charset="0"/>
              </a:rPr>
              <a:t>Import Attendees (P-Int’l)</a:t>
            </a:r>
            <a:br>
              <a:rPr kumimoji="1" lang="en-US" altLang="ko-KR" sz="1200" b="1" i="0" u="none" strike="noStrike" kern="1200" cap="none" spc="0" normalizeH="0" baseline="0" noProof="0" dirty="0">
                <a:ln>
                  <a:noFill/>
                </a:ln>
                <a:solidFill>
                  <a:srgbClr val="1F497D"/>
                </a:solidFill>
                <a:effectLst/>
                <a:uLnTx/>
                <a:uFillTx/>
                <a:latin typeface="Arial" pitchFamily="34" charset="0"/>
                <a:ea typeface="맑은 고딕" pitchFamily="50" charset="-127"/>
                <a:cs typeface="Arial" panose="020B0604020202020204" pitchFamily="34" charset="0"/>
              </a:rPr>
            </a:br>
            <a:r>
              <a:rPr lang="en-US" altLang="ko-KR" sz="1200" dirty="0">
                <a:solidFill>
                  <a:schemeClr val="tx1"/>
                </a:solidFill>
                <a:cs typeface="Arial" panose="020B0604020202020204" pitchFamily="34" charset="0"/>
              </a:rPr>
              <a:t>- Click to bulk register internal attendees (with CRM accounts) as sensitive info viewers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Example: Internal attendees A, B, C, D, E (only A, B, C have CRM accounts)→ A, B, C are registered</a:t>
            </a:r>
          </a:p>
        </p:txBody>
      </p:sp>
      <p:pic>
        <p:nvPicPr>
          <p:cNvPr id="12" name="그림 11">
            <a:extLst>
              <a:ext uri="{FF2B5EF4-FFF2-40B4-BE49-F238E27FC236}">
                <a16:creationId xmlns:a16="http://schemas.microsoft.com/office/drawing/2014/main" id="{D74AB2D4-65A8-E63D-27BF-1BFD71286223}"/>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sp>
        <p:nvSpPr>
          <p:cNvPr id="37" name="화살표: 오각형 66">
            <a:extLst>
              <a:ext uri="{FF2B5EF4-FFF2-40B4-BE49-F238E27FC236}">
                <a16:creationId xmlns:a16="http://schemas.microsoft.com/office/drawing/2014/main" id="{9A34A579-76D7-2F77-5CC2-A9FF44DF4CD5}"/>
              </a:ext>
            </a:extLst>
          </p:cNvPr>
          <p:cNvSpPr/>
          <p:nvPr/>
        </p:nvSpPr>
        <p:spPr bwMode="gray">
          <a:xfrm>
            <a:off x="668524" y="3609020"/>
            <a:ext cx="5256584" cy="97210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8" name="화살표: 오각형 66">
            <a:extLst>
              <a:ext uri="{FF2B5EF4-FFF2-40B4-BE49-F238E27FC236}">
                <a16:creationId xmlns:a16="http://schemas.microsoft.com/office/drawing/2014/main" id="{F4156476-65E8-1AF6-3DF6-72B40A89ED02}"/>
              </a:ext>
            </a:extLst>
          </p:cNvPr>
          <p:cNvSpPr/>
          <p:nvPr/>
        </p:nvSpPr>
        <p:spPr bwMode="gray">
          <a:xfrm>
            <a:off x="668524" y="4582113"/>
            <a:ext cx="5256584" cy="93511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0" name="타원 39">
            <a:extLst>
              <a:ext uri="{FF2B5EF4-FFF2-40B4-BE49-F238E27FC236}">
                <a16:creationId xmlns:a16="http://schemas.microsoft.com/office/drawing/2014/main" id="{0883C2CE-E761-EE2A-DCB8-424147BFD7B0}"/>
              </a:ext>
            </a:extLst>
          </p:cNvPr>
          <p:cNvSpPr/>
          <p:nvPr/>
        </p:nvSpPr>
        <p:spPr bwMode="auto">
          <a:xfrm>
            <a:off x="428105" y="445668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4" name="그림 3">
            <a:extLst>
              <a:ext uri="{FF2B5EF4-FFF2-40B4-BE49-F238E27FC236}">
                <a16:creationId xmlns:a16="http://schemas.microsoft.com/office/drawing/2014/main" id="{B45E8788-C512-07C6-9823-F9800E7E9445}"/>
              </a:ext>
            </a:extLst>
          </p:cNvPr>
          <p:cNvPicPr>
            <a:picLocks noChangeAspect="1"/>
          </p:cNvPicPr>
          <p:nvPr/>
        </p:nvPicPr>
        <p:blipFill>
          <a:blip r:embed="rId3"/>
          <a:stretch>
            <a:fillRect/>
          </a:stretch>
        </p:blipFill>
        <p:spPr>
          <a:xfrm>
            <a:off x="426800" y="2600909"/>
            <a:ext cx="5882133" cy="3304375"/>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3" name="화살표: 오각형 66">
            <a:extLst>
              <a:ext uri="{FF2B5EF4-FFF2-40B4-BE49-F238E27FC236}">
                <a16:creationId xmlns:a16="http://schemas.microsoft.com/office/drawing/2014/main" id="{A876409A-045F-CBAD-EAF7-CD8B3D3F3FAD}"/>
              </a:ext>
            </a:extLst>
          </p:cNvPr>
          <p:cNvSpPr/>
          <p:nvPr/>
        </p:nvSpPr>
        <p:spPr bwMode="gray">
          <a:xfrm>
            <a:off x="614723" y="3950101"/>
            <a:ext cx="2646089" cy="7433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18" name="그림 17">
            <a:extLst>
              <a:ext uri="{FF2B5EF4-FFF2-40B4-BE49-F238E27FC236}">
                <a16:creationId xmlns:a16="http://schemas.microsoft.com/office/drawing/2014/main" id="{5E72BE50-E4B2-759D-774F-E2605613E604}"/>
              </a:ext>
            </a:extLst>
          </p:cNvPr>
          <p:cNvPicPr>
            <a:picLocks noChangeAspect="1"/>
          </p:cNvPicPr>
          <p:nvPr/>
        </p:nvPicPr>
        <p:blipFill>
          <a:blip r:embed="rId4"/>
          <a:stretch>
            <a:fillRect/>
          </a:stretch>
        </p:blipFill>
        <p:spPr>
          <a:xfrm>
            <a:off x="2139461" y="3997072"/>
            <a:ext cx="1085347" cy="145983"/>
          </a:xfrm>
          <a:prstGeom prst="rect">
            <a:avLst/>
          </a:prstGeom>
        </p:spPr>
      </p:pic>
      <p:pic>
        <p:nvPicPr>
          <p:cNvPr id="20" name="그림 19">
            <a:extLst>
              <a:ext uri="{FF2B5EF4-FFF2-40B4-BE49-F238E27FC236}">
                <a16:creationId xmlns:a16="http://schemas.microsoft.com/office/drawing/2014/main" id="{9AC2EB4A-A4FC-80AD-DCBD-CE69FE461520}"/>
              </a:ext>
            </a:extLst>
          </p:cNvPr>
          <p:cNvPicPr>
            <a:picLocks noChangeAspect="1"/>
          </p:cNvPicPr>
          <p:nvPr/>
        </p:nvPicPr>
        <p:blipFill>
          <a:blip r:embed="rId5"/>
          <a:stretch>
            <a:fillRect/>
          </a:stretch>
        </p:blipFill>
        <p:spPr>
          <a:xfrm>
            <a:off x="2531203" y="4187881"/>
            <a:ext cx="700751" cy="178763"/>
          </a:xfrm>
          <a:prstGeom prst="rect">
            <a:avLst/>
          </a:prstGeom>
        </p:spPr>
      </p:pic>
      <p:sp>
        <p:nvSpPr>
          <p:cNvPr id="3" name="화살표: 오각형 66">
            <a:extLst>
              <a:ext uri="{FF2B5EF4-FFF2-40B4-BE49-F238E27FC236}">
                <a16:creationId xmlns:a16="http://schemas.microsoft.com/office/drawing/2014/main" id="{051C185C-E88E-F0F0-C58D-DDB8E3835552}"/>
              </a:ext>
            </a:extLst>
          </p:cNvPr>
          <p:cNvSpPr/>
          <p:nvPr/>
        </p:nvSpPr>
        <p:spPr bwMode="gray">
          <a:xfrm>
            <a:off x="2111375" y="3950101"/>
            <a:ext cx="1149437" cy="22257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C6902870-A69D-9A89-C372-CCECE4BD664A}"/>
              </a:ext>
            </a:extLst>
          </p:cNvPr>
          <p:cNvSpPr/>
          <p:nvPr/>
        </p:nvSpPr>
        <p:spPr bwMode="auto">
          <a:xfrm>
            <a:off x="1861792" y="382424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grpSp>
        <p:nvGrpSpPr>
          <p:cNvPr id="8" name="그룹 7">
            <a:extLst>
              <a:ext uri="{FF2B5EF4-FFF2-40B4-BE49-F238E27FC236}">
                <a16:creationId xmlns:a16="http://schemas.microsoft.com/office/drawing/2014/main" id="{92E74987-5533-601F-5C93-ABAFF7391B05}"/>
              </a:ext>
            </a:extLst>
          </p:cNvPr>
          <p:cNvGrpSpPr/>
          <p:nvPr/>
        </p:nvGrpSpPr>
        <p:grpSpPr>
          <a:xfrm>
            <a:off x="6827289" y="5090236"/>
            <a:ext cx="2660073" cy="1253413"/>
            <a:chOff x="6694285" y="5114780"/>
            <a:chExt cx="2926080" cy="1378754"/>
          </a:xfrm>
        </p:grpSpPr>
        <p:sp>
          <p:nvSpPr>
            <p:cNvPr id="10" name="직사각형 9">
              <a:extLst>
                <a:ext uri="{FF2B5EF4-FFF2-40B4-BE49-F238E27FC236}">
                  <a16:creationId xmlns:a16="http://schemas.microsoft.com/office/drawing/2014/main" id="{3F4792E1-CE12-47F6-BF74-79CE9F56E69F}"/>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032A55C7-3D2A-B2FC-D295-DF22981BD71C}"/>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Some employees don’t appear in the Sensitive Info Access search.</a:t>
              </a:r>
            </a:p>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Sensitive information can only be viewed in CRM; therefore, only users with CRM accounts appear in the search list.</a:t>
              </a:r>
            </a:p>
          </p:txBody>
        </p:sp>
      </p:grpSp>
      <p:pic>
        <p:nvPicPr>
          <p:cNvPr id="15" name="그림 14">
            <a:extLst>
              <a:ext uri="{FF2B5EF4-FFF2-40B4-BE49-F238E27FC236}">
                <a16:creationId xmlns:a16="http://schemas.microsoft.com/office/drawing/2014/main" id="{CAACA0C6-7A5B-C488-9EBF-EDF5678C5F26}"/>
              </a:ext>
            </a:extLst>
          </p:cNvPr>
          <p:cNvPicPr>
            <a:picLocks noChangeAspect="1"/>
          </p:cNvPicPr>
          <p:nvPr/>
        </p:nvPicPr>
        <p:blipFill>
          <a:blip r:embed="rId6"/>
          <a:stretch>
            <a:fillRect/>
          </a:stretch>
        </p:blipFill>
        <p:spPr>
          <a:xfrm>
            <a:off x="426799" y="2575756"/>
            <a:ext cx="5882133" cy="3445161"/>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9" name="화살표: 오각형 66">
            <a:extLst>
              <a:ext uri="{FF2B5EF4-FFF2-40B4-BE49-F238E27FC236}">
                <a16:creationId xmlns:a16="http://schemas.microsoft.com/office/drawing/2014/main" id="{63A227B4-1B37-93D0-EEBB-15E7B9C46A6D}"/>
              </a:ext>
            </a:extLst>
          </p:cNvPr>
          <p:cNvSpPr/>
          <p:nvPr/>
        </p:nvSpPr>
        <p:spPr bwMode="gray">
          <a:xfrm>
            <a:off x="668523" y="3948074"/>
            <a:ext cx="2744689" cy="86304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BFF66C78-8AAA-747B-CEA3-271DF2C48D66}"/>
              </a:ext>
            </a:extLst>
          </p:cNvPr>
          <p:cNvSpPr/>
          <p:nvPr/>
        </p:nvSpPr>
        <p:spPr bwMode="auto">
          <a:xfrm>
            <a:off x="421235" y="382163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화살표: 오각형 66">
            <a:extLst>
              <a:ext uri="{FF2B5EF4-FFF2-40B4-BE49-F238E27FC236}">
                <a16:creationId xmlns:a16="http://schemas.microsoft.com/office/drawing/2014/main" id="{9C713683-296E-E8B2-2E36-F65005000670}"/>
              </a:ext>
            </a:extLst>
          </p:cNvPr>
          <p:cNvSpPr/>
          <p:nvPr/>
        </p:nvSpPr>
        <p:spPr bwMode="gray">
          <a:xfrm>
            <a:off x="2263775" y="3948075"/>
            <a:ext cx="1149437" cy="2111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62CF8A9C-7BAD-39E7-E2F1-48D2630C21BD}"/>
              </a:ext>
            </a:extLst>
          </p:cNvPr>
          <p:cNvSpPr/>
          <p:nvPr/>
        </p:nvSpPr>
        <p:spPr bwMode="auto">
          <a:xfrm>
            <a:off x="2012605" y="38210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524216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36938-8B51-B30B-2F5C-D8A9E7506E1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52B85A3-B1FC-C978-BB60-7CFE9489ABAD}"/>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B4CADEF6-8CD9-9FAA-9260-96AC82498B70}"/>
              </a:ext>
            </a:extLst>
          </p:cNvPr>
          <p:cNvGraphicFramePr>
            <a:graphicFrameLocks noGrp="1"/>
          </p:cNvGraphicFramePr>
          <p:nvPr>
            <p:extLst>
              <p:ext uri="{D42A27DB-BD31-4B8C-83A1-F6EECF244321}">
                <p14:modId xmlns:p14="http://schemas.microsoft.com/office/powerpoint/2010/main" val="255389290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1.4 Entering Attendance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3158981-D611-8C05-FACF-449A365AEB2C}"/>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43A5C4FD-185A-3B6F-24BC-1D01C095DD9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Gift Record Applicable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Select if any client attendees received gifts</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Gift Recipients and Gift Details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Click (①) to open input fields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Enter recipients (only those registered as attendees can be selected)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Manually enter the gift name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Multiple Recipients or Gifts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Click Add Row to add more recipients or gifts in the same manner</a:t>
            </a:r>
          </a:p>
        </p:txBody>
      </p:sp>
      <p:pic>
        <p:nvPicPr>
          <p:cNvPr id="12" name="그림 11">
            <a:extLst>
              <a:ext uri="{FF2B5EF4-FFF2-40B4-BE49-F238E27FC236}">
                <a16:creationId xmlns:a16="http://schemas.microsoft.com/office/drawing/2014/main" id="{753A9F93-7DFC-6D28-AE99-53DE738834F0}"/>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00CCB864-8D56-FC96-EBAF-065BEA90EAF1}"/>
              </a:ext>
            </a:extLst>
          </p:cNvPr>
          <p:cNvPicPr>
            <a:picLocks noChangeAspect="1"/>
          </p:cNvPicPr>
          <p:nvPr/>
        </p:nvPicPr>
        <p:blipFill>
          <a:blip r:embed="rId3"/>
          <a:stretch>
            <a:fillRect/>
          </a:stretch>
        </p:blipFill>
        <p:spPr>
          <a:xfrm>
            <a:off x="426800" y="2600910"/>
            <a:ext cx="5882133" cy="388941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4" name="화살표: 오각형 66">
            <a:extLst>
              <a:ext uri="{FF2B5EF4-FFF2-40B4-BE49-F238E27FC236}">
                <a16:creationId xmlns:a16="http://schemas.microsoft.com/office/drawing/2014/main" id="{5C514BC4-F70C-2A2C-EA30-FFCC7700E339}"/>
              </a:ext>
            </a:extLst>
          </p:cNvPr>
          <p:cNvSpPr/>
          <p:nvPr/>
        </p:nvSpPr>
        <p:spPr bwMode="gray">
          <a:xfrm>
            <a:off x="679817" y="4898203"/>
            <a:ext cx="701874" cy="37382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DCD942C7-7FC5-EF98-A5FC-45CE51956D97}"/>
              </a:ext>
            </a:extLst>
          </p:cNvPr>
          <p:cNvSpPr/>
          <p:nvPr/>
        </p:nvSpPr>
        <p:spPr bwMode="auto">
          <a:xfrm>
            <a:off x="417233" y="479817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화살표: 오각형 66">
            <a:extLst>
              <a:ext uri="{FF2B5EF4-FFF2-40B4-BE49-F238E27FC236}">
                <a16:creationId xmlns:a16="http://schemas.microsoft.com/office/drawing/2014/main" id="{6ADA1B69-DB9C-561C-F3E0-F3443B9EC4EA}"/>
              </a:ext>
            </a:extLst>
          </p:cNvPr>
          <p:cNvSpPr/>
          <p:nvPr/>
        </p:nvSpPr>
        <p:spPr bwMode="gray">
          <a:xfrm>
            <a:off x="669233" y="5348095"/>
            <a:ext cx="5051144" cy="45831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7" name="화살표: 오각형 66">
            <a:extLst>
              <a:ext uri="{FF2B5EF4-FFF2-40B4-BE49-F238E27FC236}">
                <a16:creationId xmlns:a16="http://schemas.microsoft.com/office/drawing/2014/main" id="{D3B13434-0616-FACD-D738-A1BE2CDDC49F}"/>
              </a:ext>
            </a:extLst>
          </p:cNvPr>
          <p:cNvSpPr/>
          <p:nvPr/>
        </p:nvSpPr>
        <p:spPr bwMode="gray">
          <a:xfrm>
            <a:off x="5486401" y="5110252"/>
            <a:ext cx="469900" cy="20338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타원 27">
            <a:extLst>
              <a:ext uri="{FF2B5EF4-FFF2-40B4-BE49-F238E27FC236}">
                <a16:creationId xmlns:a16="http://schemas.microsoft.com/office/drawing/2014/main" id="{63657CFB-35C6-0C74-05C5-3060ECE16A11}"/>
              </a:ext>
            </a:extLst>
          </p:cNvPr>
          <p:cNvSpPr/>
          <p:nvPr/>
        </p:nvSpPr>
        <p:spPr bwMode="auto">
          <a:xfrm>
            <a:off x="417233" y="527763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9" name="타원 28">
            <a:extLst>
              <a:ext uri="{FF2B5EF4-FFF2-40B4-BE49-F238E27FC236}">
                <a16:creationId xmlns:a16="http://schemas.microsoft.com/office/drawing/2014/main" id="{638E8290-3DD0-851B-7649-0A4954D71332}"/>
              </a:ext>
            </a:extLst>
          </p:cNvPr>
          <p:cNvSpPr/>
          <p:nvPr/>
        </p:nvSpPr>
        <p:spPr bwMode="auto">
          <a:xfrm>
            <a:off x="5233286" y="497796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8010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8A25F-F5E0-CB28-C311-A1A332029A0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A341E6-8713-1ADD-D218-B274BEC1B67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F4CB183D-7E79-1C02-720A-D5B765DA6966}"/>
              </a:ext>
            </a:extLst>
          </p:cNvPr>
          <p:cNvGraphicFramePr>
            <a:graphicFrameLocks noGrp="1"/>
          </p:cNvGraphicFramePr>
          <p:nvPr>
            <p:extLst>
              <p:ext uri="{D42A27DB-BD31-4B8C-83A1-F6EECF244321}">
                <p14:modId xmlns:p14="http://schemas.microsoft.com/office/powerpoint/2010/main" val="1171190523"/>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1.5 Save and Submit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9DE21FB-29F7-EDCB-AE76-E703B00F6CB9}"/>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F351F91A-826D-CAC1-5922-E741DAD0C85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to Temporarily Save and Create New</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Saves the current Meeting Memo as a draft and opens a new creation screen</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to Temporarily Save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Saves the current Meeting Memo as a draft and opens the detail view</a:t>
            </a:r>
          </a:p>
          <a:p>
            <a:pPr lvl="0" eaLnBrk="1" hangingPunct="1">
              <a:lnSpc>
                <a:spcPct val="120000"/>
              </a:lnSpc>
              <a:defRPr/>
            </a:pPr>
            <a:br>
              <a:rPr lang="en-US" altLang="ko-KR" sz="1200" b="1" dirty="0">
                <a:solidFill>
                  <a:srgbClr val="1F497D"/>
                </a:solidFill>
                <a:cs typeface="Arial" panose="020B0604020202020204" pitchFamily="34" charset="0"/>
              </a:rPr>
            </a:br>
            <a:r>
              <a:rPr lang="en-US" altLang="ko-KR" sz="1200" b="1" dirty="0">
                <a:solidFill>
                  <a:srgbClr val="0000FF"/>
                </a:solidFill>
                <a:cs typeface="Arial" panose="020B0604020202020204" pitchFamily="34" charset="0"/>
              </a:rPr>
              <a:t>※ Even after saving, the Meeting Memo is not shared company-wide; it remains visible only to the author in Draft status.</a:t>
            </a:r>
          </a:p>
        </p:txBody>
      </p:sp>
      <p:pic>
        <p:nvPicPr>
          <p:cNvPr id="12" name="그림 11">
            <a:extLst>
              <a:ext uri="{FF2B5EF4-FFF2-40B4-BE49-F238E27FC236}">
                <a16:creationId xmlns:a16="http://schemas.microsoft.com/office/drawing/2014/main" id="{3772F2E8-588D-84C2-0893-05269ACFEDB2}"/>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grpSp>
        <p:nvGrpSpPr>
          <p:cNvPr id="4" name="그룹 3">
            <a:extLst>
              <a:ext uri="{FF2B5EF4-FFF2-40B4-BE49-F238E27FC236}">
                <a16:creationId xmlns:a16="http://schemas.microsoft.com/office/drawing/2014/main" id="{F1AF2011-9F5F-D141-E5DE-F5C282BBDC2C}"/>
              </a:ext>
            </a:extLst>
          </p:cNvPr>
          <p:cNvGrpSpPr/>
          <p:nvPr/>
        </p:nvGrpSpPr>
        <p:grpSpPr>
          <a:xfrm>
            <a:off x="6827289" y="5133061"/>
            <a:ext cx="2660073" cy="1253413"/>
            <a:chOff x="6694285" y="5114780"/>
            <a:chExt cx="2926080" cy="1378754"/>
          </a:xfrm>
        </p:grpSpPr>
        <p:sp>
          <p:nvSpPr>
            <p:cNvPr id="9" name="직사각형 8">
              <a:extLst>
                <a:ext uri="{FF2B5EF4-FFF2-40B4-BE49-F238E27FC236}">
                  <a16:creationId xmlns:a16="http://schemas.microsoft.com/office/drawing/2014/main" id="{2146DAFE-5717-3C0C-39C0-DEDB3A6E679D}"/>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0" name="직사각형 9">
              <a:extLst>
                <a:ext uri="{FF2B5EF4-FFF2-40B4-BE49-F238E27FC236}">
                  <a16:creationId xmlns:a16="http://schemas.microsoft.com/office/drawing/2014/main" id="{8034AEAB-3FF6-22FA-139A-97463EDF522F}"/>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How long can I keep a draft saved?</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There is no time limit for drafts, but for timely sharing, please complete and submit as soon as possible.</a:t>
              </a:r>
            </a:p>
          </p:txBody>
        </p:sp>
      </p:grpSp>
      <p:pic>
        <p:nvPicPr>
          <p:cNvPr id="20" name="그림 19">
            <a:extLst>
              <a:ext uri="{FF2B5EF4-FFF2-40B4-BE49-F238E27FC236}">
                <a16:creationId xmlns:a16="http://schemas.microsoft.com/office/drawing/2014/main" id="{B3095938-EF85-7782-0CA4-98AE22EC8721}"/>
              </a:ext>
            </a:extLst>
          </p:cNvPr>
          <p:cNvPicPr>
            <a:picLocks noChangeAspect="1"/>
          </p:cNvPicPr>
          <p:nvPr/>
        </p:nvPicPr>
        <p:blipFill>
          <a:blip r:embed="rId3"/>
          <a:stretch>
            <a:fillRect/>
          </a:stretch>
        </p:blipFill>
        <p:spPr>
          <a:xfrm>
            <a:off x="426800" y="2600910"/>
            <a:ext cx="5882133" cy="388941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1" name="화살표: 오각형 66">
            <a:extLst>
              <a:ext uri="{FF2B5EF4-FFF2-40B4-BE49-F238E27FC236}">
                <a16:creationId xmlns:a16="http://schemas.microsoft.com/office/drawing/2014/main" id="{F35A5317-69FC-96AD-0E74-4D827CF1E175}"/>
              </a:ext>
            </a:extLst>
          </p:cNvPr>
          <p:cNvSpPr/>
          <p:nvPr/>
        </p:nvSpPr>
        <p:spPr bwMode="gray">
          <a:xfrm>
            <a:off x="5720851" y="6106914"/>
            <a:ext cx="474844" cy="27956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E2175DAD-EEE5-C58E-7179-873CABFE4324}"/>
              </a:ext>
            </a:extLst>
          </p:cNvPr>
          <p:cNvSpPr/>
          <p:nvPr/>
        </p:nvSpPr>
        <p:spPr bwMode="auto">
          <a:xfrm>
            <a:off x="4621625" y="598662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화살표: 오각형 66">
            <a:extLst>
              <a:ext uri="{FF2B5EF4-FFF2-40B4-BE49-F238E27FC236}">
                <a16:creationId xmlns:a16="http://schemas.microsoft.com/office/drawing/2014/main" id="{E0D6D00B-03B9-8B10-B80A-13E853FE4DE0}"/>
              </a:ext>
            </a:extLst>
          </p:cNvPr>
          <p:cNvSpPr/>
          <p:nvPr/>
        </p:nvSpPr>
        <p:spPr bwMode="gray">
          <a:xfrm>
            <a:off x="4873625" y="6106914"/>
            <a:ext cx="847225" cy="27956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3EDB03DD-1223-AAC2-CCF0-BD47F86F1BE0}"/>
              </a:ext>
            </a:extLst>
          </p:cNvPr>
          <p:cNvSpPr/>
          <p:nvPr/>
        </p:nvSpPr>
        <p:spPr bwMode="auto">
          <a:xfrm>
            <a:off x="5591007" y="598662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42825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7798-DFC0-BCB2-028D-75F9E3F1724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BFD9CAF-F91D-BA28-4A4C-554255DC6E3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3D5D5EF1-3687-78DB-906F-E6F8724CA951}"/>
              </a:ext>
            </a:extLst>
          </p:cNvPr>
          <p:cNvGraphicFramePr>
            <a:graphicFrameLocks noGrp="1"/>
          </p:cNvGraphicFramePr>
          <p:nvPr>
            <p:extLst>
              <p:ext uri="{D42A27DB-BD31-4B8C-83A1-F6EECF244321}">
                <p14:modId xmlns:p14="http://schemas.microsoft.com/office/powerpoint/2010/main" val="105768084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1.5 Save and Submit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EA193F6-A1A9-E81F-D6ED-27F0661F31A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70ECA51B-94E4-1905-7F1D-FFB64ABF47A6}"/>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Complete to finalize and register the Meeting Memo (Company-wide Sharing)</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Clicking completes and shares the Meeting Memo company-wide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Until completion, only the author can view it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Email delivery and URL copy features become available after completion</a:t>
            </a:r>
            <a:br>
              <a:rPr lang="en-US" altLang="ko-KR" sz="1200" dirty="0">
                <a:solidFill>
                  <a:schemeClr val="tx1"/>
                </a:solidFill>
                <a:cs typeface="Arial" panose="020B0604020202020204" pitchFamily="34" charset="0"/>
              </a:rPr>
            </a:br>
            <a:endParaRPr lang="en-US" altLang="ko-KR" sz="1200" dirty="0">
              <a:solidFill>
                <a:schemeClr val="tx1"/>
              </a:solidFill>
              <a:cs typeface="Arial" panose="020B0604020202020204" pitchFamily="34" charset="0"/>
            </a:endParaRPr>
          </a:p>
          <a:p>
            <a:pPr marR="0" lvl="0" algn="l" defTabSz="914400" rtl="0" eaLnBrk="1" fontAlgn="base" latinLnBrk="0" hangingPunct="1">
              <a:lnSpc>
                <a:spcPct val="120000"/>
              </a:lnSpc>
              <a:spcBef>
                <a:spcPct val="0"/>
              </a:spcBef>
              <a:spcAft>
                <a:spcPct val="0"/>
              </a:spcAft>
              <a:buClrTx/>
              <a:buSzTx/>
              <a:tabLst/>
              <a:defRPr/>
            </a:pPr>
            <a:r>
              <a:rPr lang="en-US" altLang="ko-KR" sz="1200" b="1" dirty="0">
                <a:solidFill>
                  <a:srgbClr val="0000FF"/>
                </a:solidFill>
                <a:cs typeface="Arial" panose="020B0604020202020204" pitchFamily="34" charset="0"/>
              </a:rPr>
              <a:t>※ A Meeting Memo is only shared company-wide when Complete is clicked. Before completion, it is visible only to the author.</a:t>
            </a:r>
          </a:p>
        </p:txBody>
      </p:sp>
      <p:grpSp>
        <p:nvGrpSpPr>
          <p:cNvPr id="8" name="그룹 7">
            <a:extLst>
              <a:ext uri="{FF2B5EF4-FFF2-40B4-BE49-F238E27FC236}">
                <a16:creationId xmlns:a16="http://schemas.microsoft.com/office/drawing/2014/main" id="{7FAFBEF9-7A2D-A359-80A9-1B3DD38E4A08}"/>
              </a:ext>
            </a:extLst>
          </p:cNvPr>
          <p:cNvGrpSpPr/>
          <p:nvPr/>
        </p:nvGrpSpPr>
        <p:grpSpPr>
          <a:xfrm>
            <a:off x="6827289" y="5243484"/>
            <a:ext cx="2660073" cy="1253413"/>
            <a:chOff x="6694285" y="5114780"/>
            <a:chExt cx="2926080" cy="1378754"/>
          </a:xfrm>
        </p:grpSpPr>
        <p:sp>
          <p:nvSpPr>
            <p:cNvPr id="9" name="직사각형 8">
              <a:extLst>
                <a:ext uri="{FF2B5EF4-FFF2-40B4-BE49-F238E27FC236}">
                  <a16:creationId xmlns:a16="http://schemas.microsoft.com/office/drawing/2014/main" id="{DC233461-D3DA-3547-A9A6-B4D6CE1F2DA3}"/>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E1499952-59E3-CAB7-90B5-0A9336D4E255}"/>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The Delete button is not visible after completion. How can I delete it?</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Completed Meeting Memos cannot be deleted. Please use the Edit function instead.</a:t>
              </a:r>
            </a:p>
          </p:txBody>
        </p:sp>
      </p:grpSp>
      <p:pic>
        <p:nvPicPr>
          <p:cNvPr id="4" name="그림 3">
            <a:extLst>
              <a:ext uri="{FF2B5EF4-FFF2-40B4-BE49-F238E27FC236}">
                <a16:creationId xmlns:a16="http://schemas.microsoft.com/office/drawing/2014/main" id="{F9AA1487-FD06-4BB0-DB82-359C9C739B90}"/>
              </a:ext>
            </a:extLst>
          </p:cNvPr>
          <p:cNvPicPr>
            <a:picLocks noChangeAspect="1"/>
          </p:cNvPicPr>
          <p:nvPr/>
        </p:nvPicPr>
        <p:blipFill>
          <a:blip r:embed="rId2"/>
          <a:stretch>
            <a:fillRect/>
          </a:stretch>
        </p:blipFill>
        <p:spPr>
          <a:xfrm>
            <a:off x="315469" y="1916833"/>
            <a:ext cx="6133461" cy="3140627"/>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7" name="화살표: 오각형 66">
            <a:extLst>
              <a:ext uri="{FF2B5EF4-FFF2-40B4-BE49-F238E27FC236}">
                <a16:creationId xmlns:a16="http://schemas.microsoft.com/office/drawing/2014/main" id="{71C468FC-9058-A160-F1EC-B7B5DEB6E10F}"/>
              </a:ext>
            </a:extLst>
          </p:cNvPr>
          <p:cNvSpPr/>
          <p:nvPr/>
        </p:nvSpPr>
        <p:spPr bwMode="gray">
          <a:xfrm>
            <a:off x="5486400" y="2351002"/>
            <a:ext cx="360842" cy="1683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17CE6E22-05F7-B40C-4E00-D004AF935A05}"/>
              </a:ext>
            </a:extLst>
          </p:cNvPr>
          <p:cNvSpPr/>
          <p:nvPr/>
        </p:nvSpPr>
        <p:spPr bwMode="auto">
          <a:xfrm>
            <a:off x="5234400" y="22265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2840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AE94-B019-2C1F-4718-4DBA3121AE7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E3FF885-8717-7402-5383-575F0432429D}"/>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483C36C2-F03E-FBAD-734A-C076071D35A0}"/>
              </a:ext>
            </a:extLst>
          </p:cNvPr>
          <p:cNvGraphicFramePr>
            <a:graphicFrameLocks noGrp="1"/>
          </p:cNvGraphicFramePr>
          <p:nvPr>
            <p:extLst>
              <p:ext uri="{D42A27DB-BD31-4B8C-83A1-F6EECF244321}">
                <p14:modId xmlns:p14="http://schemas.microsoft.com/office/powerpoint/2010/main" val="71413065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1.5 Save and Submit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NDA Account Memo Access Manager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CACA0B9-B1D8-2EE9-7288-C96A0C7ECD72}"/>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1FA6E148-834F-B16E-5D4B-8CC5DA0ADE81}"/>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Sharing</a:t>
            </a:r>
            <a:br>
              <a:rPr lang="en-US" altLang="ko-KR" sz="1200" b="1" dirty="0">
                <a:solidFill>
                  <a:srgbClr val="1F497D"/>
                </a:solidFill>
                <a:cs typeface="Arial" panose="020B0604020202020204" pitchFamily="34" charset="0"/>
              </a:rPr>
            </a:br>
            <a:endParaRPr lang="en-US" altLang="ko-KR" sz="1200" b="1" dirty="0">
              <a:solidFill>
                <a:srgbClr val="1F497D"/>
              </a:solidFill>
              <a:cs typeface="Arial" panose="020B0604020202020204" pitchFamily="34" charset="0"/>
            </a:endParaRP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Search and register members to share the NDA account Meeting Memo with</a:t>
            </a:r>
            <a:br>
              <a:rPr lang="en-US" altLang="ko-KR" sz="1200" b="1" dirty="0">
                <a:solidFill>
                  <a:srgbClr val="1F497D"/>
                </a:solidFill>
                <a:cs typeface="Arial" panose="020B0604020202020204" pitchFamily="34" charset="0"/>
              </a:rPr>
            </a:br>
            <a:endParaRPr lang="en-US" altLang="ko-KR" sz="1200" b="1" dirty="0">
              <a:solidFill>
                <a:srgbClr val="1F497D"/>
              </a:solidFill>
              <a:cs typeface="Arial" panose="020B0604020202020204" pitchFamily="34" charset="0"/>
            </a:endParaRP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Meeting Memo Access Level</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Default: Read-only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Read/Write is selected, shared members can edit the Meeting Memo</a:t>
            </a:r>
          </a:p>
          <a:p>
            <a:pPr marL="228600" lvl="0" indent="-228600" eaLnBrk="1" hangingPunct="1">
              <a:lnSpc>
                <a:spcPct val="120000"/>
              </a:lnSpc>
              <a:buFont typeface="+mj-lt"/>
              <a:buAutoNum type="arabicPeriod"/>
              <a:defRPr/>
            </a:pPr>
            <a:endParaRPr lang="en-US" altLang="ko-KR" sz="1200" b="1" dirty="0">
              <a:solidFill>
                <a:srgbClr val="1F497D"/>
              </a:solidFill>
              <a:cs typeface="Arial" panose="020B0604020202020204" pitchFamily="34" charset="0"/>
            </a:endParaRPr>
          </a:p>
          <a:p>
            <a:pPr lvl="0" eaLnBrk="1" hangingPunct="1">
              <a:lnSpc>
                <a:spcPct val="120000"/>
              </a:lnSpc>
              <a:defRPr/>
            </a:pPr>
            <a:r>
              <a:rPr lang="en-US" altLang="ko-KR" sz="1200" b="1" dirty="0">
                <a:solidFill>
                  <a:srgbClr val="0000FF"/>
                </a:solidFill>
                <a:cs typeface="Arial" panose="020B0604020202020204" pitchFamily="34" charset="0"/>
              </a:rPr>
              <a:t>※ Record Type NDA : After completion, the memo must be shared via the Share function for registered members to access it</a:t>
            </a:r>
          </a:p>
        </p:txBody>
      </p:sp>
      <p:grpSp>
        <p:nvGrpSpPr>
          <p:cNvPr id="8" name="그룹 7">
            <a:extLst>
              <a:ext uri="{FF2B5EF4-FFF2-40B4-BE49-F238E27FC236}">
                <a16:creationId xmlns:a16="http://schemas.microsoft.com/office/drawing/2014/main" id="{20379091-810D-B57F-C93E-F8F4B73B2DF9}"/>
              </a:ext>
            </a:extLst>
          </p:cNvPr>
          <p:cNvGrpSpPr/>
          <p:nvPr/>
        </p:nvGrpSpPr>
        <p:grpSpPr>
          <a:xfrm>
            <a:off x="6827289" y="5233859"/>
            <a:ext cx="2660073" cy="1253413"/>
            <a:chOff x="6694285" y="5114780"/>
            <a:chExt cx="2926080" cy="1378754"/>
          </a:xfrm>
        </p:grpSpPr>
        <p:sp>
          <p:nvSpPr>
            <p:cNvPr id="9" name="직사각형 8">
              <a:extLst>
                <a:ext uri="{FF2B5EF4-FFF2-40B4-BE49-F238E27FC236}">
                  <a16:creationId xmlns:a16="http://schemas.microsoft.com/office/drawing/2014/main" id="{A6ECB317-E38F-5B99-3088-16B33EC78060}"/>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1C486981-C2EB-F3DC-9D0F-75AA8D001379}"/>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lang="en-US" altLang="ko-KR" sz="1100" dirty="0">
                  <a:solidFill>
                    <a:schemeClr val="tx1">
                      <a:lumMod val="65000"/>
                      <a:lumOff val="35000"/>
                    </a:schemeClr>
                  </a:solidFill>
                  <a:cs typeface="Arial" panose="020B0604020202020204" pitchFamily="34" charset="0"/>
                </a:rPr>
                <a:t>Q. I don’t see the Share button. </a:t>
              </a:r>
            </a:p>
            <a:p>
              <a:pPr eaLnBrk="1" hangingPunct="1"/>
              <a:endParaRPr lang="en-US" altLang="ko-KR" sz="1100" dirty="0">
                <a:solidFill>
                  <a:schemeClr val="tx1">
                    <a:lumMod val="65000"/>
                    <a:lumOff val="35000"/>
                  </a:schemeClr>
                </a:solidFill>
                <a:cs typeface="Arial" panose="020B0604020202020204" pitchFamily="34" charset="0"/>
              </a:endParaRPr>
            </a:p>
            <a:p>
              <a:pPr eaLnBrk="1" hangingPunct="1"/>
              <a:r>
                <a:rPr lang="en-US" altLang="ko-KR" sz="1100" dirty="0">
                  <a:solidFill>
                    <a:schemeClr val="tx1">
                      <a:lumMod val="65000"/>
                      <a:lumOff val="35000"/>
                    </a:schemeClr>
                  </a:solidFill>
                  <a:cs typeface="Arial" panose="020B0604020202020204" pitchFamily="34" charset="0"/>
                </a:rPr>
                <a:t>A. The Share function for NDA account Meeting Memos becomes available only after the memo is completed.</a:t>
              </a:r>
            </a:p>
          </p:txBody>
        </p:sp>
      </p:grpSp>
      <p:pic>
        <p:nvPicPr>
          <p:cNvPr id="12" name="그림 11">
            <a:extLst>
              <a:ext uri="{FF2B5EF4-FFF2-40B4-BE49-F238E27FC236}">
                <a16:creationId xmlns:a16="http://schemas.microsoft.com/office/drawing/2014/main" id="{8D47835C-8224-0AEE-375F-C073DA3DE9E2}"/>
              </a:ext>
            </a:extLst>
          </p:cNvPr>
          <p:cNvPicPr>
            <a:picLocks noChangeAspect="1"/>
          </p:cNvPicPr>
          <p:nvPr/>
        </p:nvPicPr>
        <p:blipFill>
          <a:blip r:embed="rId2"/>
          <a:stretch>
            <a:fillRect/>
          </a:stretch>
        </p:blipFill>
        <p:spPr>
          <a:xfrm>
            <a:off x="315469" y="1916834"/>
            <a:ext cx="6133461" cy="310017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14" name="그림 13">
            <a:extLst>
              <a:ext uri="{FF2B5EF4-FFF2-40B4-BE49-F238E27FC236}">
                <a16:creationId xmlns:a16="http://schemas.microsoft.com/office/drawing/2014/main" id="{1BE08174-5689-BBD4-26AD-B85F257CBBCD}"/>
              </a:ext>
            </a:extLst>
          </p:cNvPr>
          <p:cNvPicPr>
            <a:picLocks noChangeAspect="1"/>
          </p:cNvPicPr>
          <p:nvPr/>
        </p:nvPicPr>
        <p:blipFill>
          <a:blip r:embed="rId3"/>
          <a:stretch>
            <a:fillRect/>
          </a:stretch>
        </p:blipFill>
        <p:spPr>
          <a:xfrm>
            <a:off x="1015032" y="2828053"/>
            <a:ext cx="4734335" cy="256519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6" name="화살표: 오각형 66">
            <a:extLst>
              <a:ext uri="{FF2B5EF4-FFF2-40B4-BE49-F238E27FC236}">
                <a16:creationId xmlns:a16="http://schemas.microsoft.com/office/drawing/2014/main" id="{0A43AF4C-B473-A9D6-ECA8-111864B27A0C}"/>
              </a:ext>
            </a:extLst>
          </p:cNvPr>
          <p:cNvSpPr/>
          <p:nvPr/>
        </p:nvSpPr>
        <p:spPr bwMode="gray">
          <a:xfrm>
            <a:off x="5953713" y="2356018"/>
            <a:ext cx="402637" cy="20338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550887DB-1948-9FB1-7DF3-45D203E4773D}"/>
              </a:ext>
            </a:extLst>
          </p:cNvPr>
          <p:cNvSpPr/>
          <p:nvPr/>
        </p:nvSpPr>
        <p:spPr bwMode="auto">
          <a:xfrm>
            <a:off x="5719469" y="22110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9" name="직선 화살표 연결선 3">
            <a:extLst>
              <a:ext uri="{FF2B5EF4-FFF2-40B4-BE49-F238E27FC236}">
                <a16:creationId xmlns:a16="http://schemas.microsoft.com/office/drawing/2014/main" id="{76C646EB-BEE6-30FB-B611-B2A939AD2995}"/>
              </a:ext>
            </a:extLst>
          </p:cNvPr>
          <p:cNvCxnSpPr>
            <a:cxnSpLocks/>
            <a:stCxn id="16" idx="2"/>
            <a:endCxn id="14" idx="0"/>
          </p:cNvCxnSpPr>
          <p:nvPr/>
        </p:nvCxnSpPr>
        <p:spPr bwMode="auto">
          <a:xfrm rot="5400000">
            <a:off x="4634289" y="1307310"/>
            <a:ext cx="268654" cy="2772832"/>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화살표: 오각형 66">
            <a:extLst>
              <a:ext uri="{FF2B5EF4-FFF2-40B4-BE49-F238E27FC236}">
                <a16:creationId xmlns:a16="http://schemas.microsoft.com/office/drawing/2014/main" id="{DF2978E2-DFEC-3496-4660-467B899B56D7}"/>
              </a:ext>
            </a:extLst>
          </p:cNvPr>
          <p:cNvSpPr/>
          <p:nvPr/>
        </p:nvSpPr>
        <p:spPr bwMode="gray">
          <a:xfrm>
            <a:off x="1148706" y="3389480"/>
            <a:ext cx="4444374" cy="4128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화살표: 오각형 66">
            <a:extLst>
              <a:ext uri="{FF2B5EF4-FFF2-40B4-BE49-F238E27FC236}">
                <a16:creationId xmlns:a16="http://schemas.microsoft.com/office/drawing/2014/main" id="{F63651F5-16CB-8A51-A0B4-3BBF4080FFDC}"/>
              </a:ext>
            </a:extLst>
          </p:cNvPr>
          <p:cNvSpPr/>
          <p:nvPr/>
        </p:nvSpPr>
        <p:spPr bwMode="gray">
          <a:xfrm>
            <a:off x="1148706" y="4064507"/>
            <a:ext cx="1408227" cy="117449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06748756-7355-0C93-6928-98547FF100E1}"/>
              </a:ext>
            </a:extLst>
          </p:cNvPr>
          <p:cNvSpPr/>
          <p:nvPr/>
        </p:nvSpPr>
        <p:spPr bwMode="auto">
          <a:xfrm>
            <a:off x="898736" y="32650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3A627E89-1344-74DC-79E3-FAB473D91341}"/>
              </a:ext>
            </a:extLst>
          </p:cNvPr>
          <p:cNvSpPr/>
          <p:nvPr/>
        </p:nvSpPr>
        <p:spPr bwMode="auto">
          <a:xfrm>
            <a:off x="898736" y="39364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TextBox 25">
            <a:extLst>
              <a:ext uri="{FF2B5EF4-FFF2-40B4-BE49-F238E27FC236}">
                <a16:creationId xmlns:a16="http://schemas.microsoft.com/office/drawing/2014/main" id="{9E1816AB-4679-30CB-DACF-874E9B4E0255}"/>
              </a:ext>
            </a:extLst>
          </p:cNvPr>
          <p:cNvSpPr txBox="1"/>
          <p:nvPr/>
        </p:nvSpPr>
        <p:spPr>
          <a:xfrm>
            <a:off x="268858" y="5524838"/>
            <a:ext cx="6232715" cy="951543"/>
          </a:xfrm>
          <a:prstGeom prst="rect">
            <a:avLst/>
          </a:prstGeom>
          <a:noFill/>
        </p:spPr>
        <p:txBody>
          <a:bodyPr wrap="square">
            <a:spAutoFit/>
          </a:bodyPr>
          <a:lstStyle/>
          <a:p>
            <a:pPr algn="ctr" eaLnBrk="1" hangingPunct="1">
              <a:lnSpc>
                <a:spcPct val="120000"/>
              </a:lnSpc>
              <a:defRPr/>
            </a:pPr>
            <a:r>
              <a:rPr lang="en-US" altLang="ko-KR" sz="1600" b="1" dirty="0">
                <a:solidFill>
                  <a:srgbClr val="0000FF"/>
                </a:solidFill>
                <a:cs typeface="Arial" panose="020B0604020202020204" pitchFamily="34" charset="0"/>
              </a:rPr>
              <a:t>The above Sharing function applies only to </a:t>
            </a:r>
            <a:br>
              <a:rPr lang="en-US" altLang="ko-KR" sz="1600" b="1" dirty="0">
                <a:solidFill>
                  <a:srgbClr val="0000FF"/>
                </a:solidFill>
                <a:cs typeface="Arial" panose="020B0604020202020204" pitchFamily="34" charset="0"/>
              </a:rPr>
            </a:br>
            <a:r>
              <a:rPr lang="en-US" altLang="ko-KR" sz="1600" b="1" dirty="0">
                <a:solidFill>
                  <a:srgbClr val="0000FF"/>
                </a:solidFill>
                <a:cs typeface="Arial" panose="020B0604020202020204" pitchFamily="34" charset="0"/>
              </a:rPr>
              <a:t>Meeting Memos for NDA accounts. </a:t>
            </a:r>
            <a:br>
              <a:rPr lang="en-US" altLang="ko-KR" sz="1600" b="1" dirty="0">
                <a:solidFill>
                  <a:srgbClr val="0000FF"/>
                </a:solidFill>
                <a:cs typeface="Arial" panose="020B0604020202020204" pitchFamily="34" charset="0"/>
              </a:rPr>
            </a:br>
            <a:r>
              <a:rPr lang="en-US" altLang="ko-KR" sz="1600" b="1" dirty="0">
                <a:solidFill>
                  <a:srgbClr val="0000FF"/>
                </a:solidFill>
                <a:cs typeface="Arial" panose="020B0604020202020204" pitchFamily="34" charset="0"/>
              </a:rPr>
              <a:t>(It is not available for general account Meeting Memos)</a:t>
            </a:r>
          </a:p>
        </p:txBody>
      </p:sp>
    </p:spTree>
    <p:extLst>
      <p:ext uri="{BB962C8B-B14F-4D97-AF65-F5344CB8AC3E}">
        <p14:creationId xmlns:p14="http://schemas.microsoft.com/office/powerpoint/2010/main" val="1402563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E95F8-5D02-4A63-69CD-2113616684AE}"/>
            </a:ext>
          </a:extLst>
        </p:cNvPr>
        <p:cNvGrpSpPr/>
        <p:nvPr/>
      </p:nvGrpSpPr>
      <p:grpSpPr>
        <a:xfrm>
          <a:off x="0" y="0"/>
          <a:ext cx="0" cy="0"/>
          <a:chOff x="0" y="0"/>
          <a:chExt cx="0" cy="0"/>
        </a:xfrm>
      </p:grpSpPr>
      <p:pic>
        <p:nvPicPr>
          <p:cNvPr id="20" name="그림 19">
            <a:extLst>
              <a:ext uri="{FF2B5EF4-FFF2-40B4-BE49-F238E27FC236}">
                <a16:creationId xmlns:a16="http://schemas.microsoft.com/office/drawing/2014/main" id="{E5828E7D-DC1A-00AF-C476-3A8CB1BE77E2}"/>
              </a:ext>
            </a:extLst>
          </p:cNvPr>
          <p:cNvPicPr>
            <a:picLocks noChangeAspect="1"/>
          </p:cNvPicPr>
          <p:nvPr/>
        </p:nvPicPr>
        <p:blipFill>
          <a:blip r:embed="rId2"/>
          <a:stretch>
            <a:fillRect/>
          </a:stretch>
        </p:blipFill>
        <p:spPr>
          <a:xfrm>
            <a:off x="315469" y="1916833"/>
            <a:ext cx="6133461" cy="3122002"/>
          </a:xfrm>
          <a:prstGeom prst="rect">
            <a:avLst/>
          </a:prstGeom>
        </p:spPr>
      </p:pic>
      <p:sp>
        <p:nvSpPr>
          <p:cNvPr id="2" name="제목 1">
            <a:extLst>
              <a:ext uri="{FF2B5EF4-FFF2-40B4-BE49-F238E27FC236}">
                <a16:creationId xmlns:a16="http://schemas.microsoft.com/office/drawing/2014/main" id="{12EE5667-ACF7-E779-4C9F-0E63FF466FD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FD0AA6CB-A303-5F8A-D5EE-80DF54DBF985}"/>
              </a:ext>
            </a:extLst>
          </p:cNvPr>
          <p:cNvGraphicFramePr>
            <a:graphicFrameLocks noGrp="1"/>
          </p:cNvGraphicFramePr>
          <p:nvPr>
            <p:extLst>
              <p:ext uri="{D42A27DB-BD31-4B8C-83A1-F6EECF244321}">
                <p14:modId xmlns:p14="http://schemas.microsoft.com/office/powerpoint/2010/main" val="2166645823"/>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844FCBB-F12D-3BC0-A96D-52083047729C}"/>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BB6EE035-9E22-9A7F-B3E4-3C18DEA74FEE}"/>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Related Information (default view on detail page)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Add Product Item</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Record and manage items discussed during the meeting</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Can add Material Group Lv. 3 or 4</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Search and select material name (multiple selections allowed)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Even partial keyword searches will display related items under Lv.3 or 4</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to open Advanced Search in table view</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Check Material Groups from Level 1 to 4</a:t>
            </a:r>
          </a:p>
        </p:txBody>
      </p:sp>
      <p:grpSp>
        <p:nvGrpSpPr>
          <p:cNvPr id="8" name="그룹 7">
            <a:extLst>
              <a:ext uri="{FF2B5EF4-FFF2-40B4-BE49-F238E27FC236}">
                <a16:creationId xmlns:a16="http://schemas.microsoft.com/office/drawing/2014/main" id="{9EC6F9AB-04AA-8F30-34B3-32AD14C6F63F}"/>
              </a:ext>
            </a:extLst>
          </p:cNvPr>
          <p:cNvGrpSpPr/>
          <p:nvPr/>
        </p:nvGrpSpPr>
        <p:grpSpPr>
          <a:xfrm>
            <a:off x="6827289" y="5049387"/>
            <a:ext cx="2660073" cy="1253413"/>
            <a:chOff x="6694285" y="5114780"/>
            <a:chExt cx="2926080" cy="1378754"/>
          </a:xfrm>
        </p:grpSpPr>
        <p:sp>
          <p:nvSpPr>
            <p:cNvPr id="9" name="직사각형 8">
              <a:extLst>
                <a:ext uri="{FF2B5EF4-FFF2-40B4-BE49-F238E27FC236}">
                  <a16:creationId xmlns:a16="http://schemas.microsoft.com/office/drawing/2014/main" id="{C74C4365-380B-3934-E2AD-4985042CE32D}"/>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0A30CB8C-A462-D73D-05CB-F49A3EE37D44}"/>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add this information only after completion?</a:t>
              </a:r>
            </a:p>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It can be added anytime during Draft status and within 30 days after completion (the period allowed for editing Meeting Memos).</a:t>
              </a:r>
            </a:p>
          </p:txBody>
        </p:sp>
      </p:grpSp>
      <p:pic>
        <p:nvPicPr>
          <p:cNvPr id="14" name="그림 13">
            <a:extLst>
              <a:ext uri="{FF2B5EF4-FFF2-40B4-BE49-F238E27FC236}">
                <a16:creationId xmlns:a16="http://schemas.microsoft.com/office/drawing/2014/main" id="{5C7EA1D3-BBB6-C914-3AD9-79C20AFBC51E}"/>
              </a:ext>
            </a:extLst>
          </p:cNvPr>
          <p:cNvPicPr>
            <a:picLocks noChangeAspect="1"/>
          </p:cNvPicPr>
          <p:nvPr/>
        </p:nvPicPr>
        <p:blipFill>
          <a:blip r:embed="rId3"/>
          <a:stretch>
            <a:fillRect/>
          </a:stretch>
        </p:blipFill>
        <p:spPr>
          <a:xfrm>
            <a:off x="338854" y="2417395"/>
            <a:ext cx="3020134" cy="126560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16" name="그림 15">
            <a:extLst>
              <a:ext uri="{FF2B5EF4-FFF2-40B4-BE49-F238E27FC236}">
                <a16:creationId xmlns:a16="http://schemas.microsoft.com/office/drawing/2014/main" id="{7E7A7089-1925-8636-10BE-A2A21F756930}"/>
              </a:ext>
            </a:extLst>
          </p:cNvPr>
          <p:cNvPicPr>
            <a:picLocks noChangeAspect="1"/>
          </p:cNvPicPr>
          <p:nvPr/>
        </p:nvPicPr>
        <p:blipFill>
          <a:blip r:embed="rId4"/>
          <a:stretch>
            <a:fillRect/>
          </a:stretch>
        </p:blipFill>
        <p:spPr>
          <a:xfrm>
            <a:off x="1142658" y="4069182"/>
            <a:ext cx="4479082" cy="2153818"/>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6" name="화살표: 오각형 66">
            <a:extLst>
              <a:ext uri="{FF2B5EF4-FFF2-40B4-BE49-F238E27FC236}">
                <a16:creationId xmlns:a16="http://schemas.microsoft.com/office/drawing/2014/main" id="{1F5E118C-88D3-57C0-A3B5-BF0F6C38C1CC}"/>
              </a:ext>
            </a:extLst>
          </p:cNvPr>
          <p:cNvSpPr/>
          <p:nvPr/>
        </p:nvSpPr>
        <p:spPr bwMode="gray">
          <a:xfrm>
            <a:off x="5640387" y="3780070"/>
            <a:ext cx="649287" cy="15903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1" name="타원 30">
            <a:extLst>
              <a:ext uri="{FF2B5EF4-FFF2-40B4-BE49-F238E27FC236}">
                <a16:creationId xmlns:a16="http://schemas.microsoft.com/office/drawing/2014/main" id="{2131BBF1-7AB6-A039-9D8A-B63F175B5A69}"/>
              </a:ext>
            </a:extLst>
          </p:cNvPr>
          <p:cNvSpPr/>
          <p:nvPr/>
        </p:nvSpPr>
        <p:spPr bwMode="auto">
          <a:xfrm>
            <a:off x="5388387" y="365263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2" name="화살표: 오각형 66">
            <a:extLst>
              <a:ext uri="{FF2B5EF4-FFF2-40B4-BE49-F238E27FC236}">
                <a16:creationId xmlns:a16="http://schemas.microsoft.com/office/drawing/2014/main" id="{A1572D1A-93C9-5F1E-5B97-24399B7857BA}"/>
              </a:ext>
            </a:extLst>
          </p:cNvPr>
          <p:cNvSpPr/>
          <p:nvPr/>
        </p:nvSpPr>
        <p:spPr bwMode="gray">
          <a:xfrm>
            <a:off x="3425825" y="2538488"/>
            <a:ext cx="374650" cy="1676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5" name="타원 34">
            <a:extLst>
              <a:ext uri="{FF2B5EF4-FFF2-40B4-BE49-F238E27FC236}">
                <a16:creationId xmlns:a16="http://schemas.microsoft.com/office/drawing/2014/main" id="{96212D2D-DF8F-E27B-C490-FCD029633E04}"/>
              </a:ext>
            </a:extLst>
          </p:cNvPr>
          <p:cNvSpPr/>
          <p:nvPr/>
        </p:nvSpPr>
        <p:spPr bwMode="auto">
          <a:xfrm>
            <a:off x="3173825" y="241739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36" name="직선 화살표 연결선 3">
            <a:extLst>
              <a:ext uri="{FF2B5EF4-FFF2-40B4-BE49-F238E27FC236}">
                <a16:creationId xmlns:a16="http://schemas.microsoft.com/office/drawing/2014/main" id="{C7CAA22D-81B3-1727-26CF-E7D465554A81}"/>
              </a:ext>
            </a:extLst>
          </p:cNvPr>
          <p:cNvCxnSpPr>
            <a:stCxn id="26" idx="0"/>
            <a:endCxn id="14" idx="3"/>
          </p:cNvCxnSpPr>
          <p:nvPr/>
        </p:nvCxnSpPr>
        <p:spPr bwMode="auto">
          <a:xfrm rot="16200000" flipV="1">
            <a:off x="4297074" y="2112112"/>
            <a:ext cx="729872" cy="2606043"/>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화살표: 오각형 66">
            <a:extLst>
              <a:ext uri="{FF2B5EF4-FFF2-40B4-BE49-F238E27FC236}">
                <a16:creationId xmlns:a16="http://schemas.microsoft.com/office/drawing/2014/main" id="{68B1537F-056E-9CC8-AD49-9441B17F693F}"/>
              </a:ext>
            </a:extLst>
          </p:cNvPr>
          <p:cNvSpPr/>
          <p:nvPr/>
        </p:nvSpPr>
        <p:spPr bwMode="gray">
          <a:xfrm>
            <a:off x="438848" y="2726251"/>
            <a:ext cx="1400210" cy="92638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0" name="타원 39">
            <a:extLst>
              <a:ext uri="{FF2B5EF4-FFF2-40B4-BE49-F238E27FC236}">
                <a16:creationId xmlns:a16="http://schemas.microsoft.com/office/drawing/2014/main" id="{E4DECB8A-50F7-4B11-22D7-239FC0886DED}"/>
              </a:ext>
            </a:extLst>
          </p:cNvPr>
          <p:cNvSpPr/>
          <p:nvPr/>
        </p:nvSpPr>
        <p:spPr bwMode="auto">
          <a:xfrm>
            <a:off x="183939" y="259775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1" name="화살표: 오각형 66">
            <a:extLst>
              <a:ext uri="{FF2B5EF4-FFF2-40B4-BE49-F238E27FC236}">
                <a16:creationId xmlns:a16="http://schemas.microsoft.com/office/drawing/2014/main" id="{E36A7DB0-7AC3-2428-3DD6-794E0A2027EF}"/>
              </a:ext>
            </a:extLst>
          </p:cNvPr>
          <p:cNvSpPr/>
          <p:nvPr/>
        </p:nvSpPr>
        <p:spPr bwMode="gray">
          <a:xfrm>
            <a:off x="438848" y="2932333"/>
            <a:ext cx="1400210" cy="952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43" name="직선 화살표 연결선 3">
            <a:extLst>
              <a:ext uri="{FF2B5EF4-FFF2-40B4-BE49-F238E27FC236}">
                <a16:creationId xmlns:a16="http://schemas.microsoft.com/office/drawing/2014/main" id="{53D3B50A-BE37-A9FC-8B8A-6CFF5FA28670}"/>
              </a:ext>
            </a:extLst>
          </p:cNvPr>
          <p:cNvCxnSpPr>
            <a:stCxn id="41" idx="1"/>
            <a:endCxn id="16" idx="1"/>
          </p:cNvCxnSpPr>
          <p:nvPr/>
        </p:nvCxnSpPr>
        <p:spPr bwMode="auto">
          <a:xfrm rot="10800000" flipH="1" flipV="1">
            <a:off x="438848" y="2979957"/>
            <a:ext cx="703810" cy="2166133"/>
          </a:xfrm>
          <a:prstGeom prst="bentConnector3">
            <a:avLst>
              <a:gd name="adj1" fmla="val -18766"/>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타원 41">
            <a:extLst>
              <a:ext uri="{FF2B5EF4-FFF2-40B4-BE49-F238E27FC236}">
                <a16:creationId xmlns:a16="http://schemas.microsoft.com/office/drawing/2014/main" id="{02F97D42-82CF-EBCF-9975-6681D83A6C7C}"/>
              </a:ext>
            </a:extLst>
          </p:cNvPr>
          <p:cNvSpPr/>
          <p:nvPr/>
        </p:nvSpPr>
        <p:spPr bwMode="auto">
          <a:xfrm>
            <a:off x="184845" y="282569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820092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54416-0391-57E9-8551-C35CB3D3FA4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99AC719-D1C3-988A-81AF-DCD837FC54D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452C054B-9C1F-AC2E-432A-2C6E4254D590}"/>
              </a:ext>
            </a:extLst>
          </p:cNvPr>
          <p:cNvGraphicFramePr>
            <a:graphicFrameLocks noGrp="1"/>
          </p:cNvGraphicFramePr>
          <p:nvPr>
            <p:extLst>
              <p:ext uri="{D42A27DB-BD31-4B8C-83A1-F6EECF244321}">
                <p14:modId xmlns:p14="http://schemas.microsoft.com/office/powerpoint/2010/main" val="356377529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86CC165-5E7D-AAA0-335D-51C360B606BB}"/>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AD7F8C7B-0CA3-5F18-631C-5A8DDE879186}"/>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Related Information (default view on detail page)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Review Summary and Full Transcript Section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When creating a Meeting Memo via CLOVA Note or Teams, summaries and transcripts viewed during temporary save are automatically stored</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the title to view the full saved summary and transcript</a:t>
            </a:r>
            <a:endParaRPr lang="en-US" altLang="ko-KR" sz="1200" dirty="0">
              <a:solidFill>
                <a:schemeClr val="tx1"/>
              </a:solidFill>
              <a:cs typeface="Arial" panose="020B0604020202020204" pitchFamily="34" charset="0"/>
            </a:endParaRPr>
          </a:p>
        </p:txBody>
      </p:sp>
      <p:grpSp>
        <p:nvGrpSpPr>
          <p:cNvPr id="8" name="그룹 7">
            <a:extLst>
              <a:ext uri="{FF2B5EF4-FFF2-40B4-BE49-F238E27FC236}">
                <a16:creationId xmlns:a16="http://schemas.microsoft.com/office/drawing/2014/main" id="{DC5BAA29-7AA5-9E3D-E34F-B738D82787A3}"/>
              </a:ext>
            </a:extLst>
          </p:cNvPr>
          <p:cNvGrpSpPr/>
          <p:nvPr/>
        </p:nvGrpSpPr>
        <p:grpSpPr>
          <a:xfrm>
            <a:off x="6827289" y="4568882"/>
            <a:ext cx="2660073" cy="1253413"/>
            <a:chOff x="6694285" y="5114780"/>
            <a:chExt cx="2926080" cy="1378754"/>
          </a:xfrm>
        </p:grpSpPr>
        <p:sp>
          <p:nvSpPr>
            <p:cNvPr id="9" name="직사각형 8">
              <a:extLst>
                <a:ext uri="{FF2B5EF4-FFF2-40B4-BE49-F238E27FC236}">
                  <a16:creationId xmlns:a16="http://schemas.microsoft.com/office/drawing/2014/main" id="{83834025-E85B-ACED-0952-B668BD45C7B3}"/>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195D761D-C596-18CB-860B-438519C5B090}"/>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The summary and transcript are missing.</a:t>
              </a:r>
            </a:p>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Summaries and transcripts are only saved when the Meeting Memo is created using CLOVA Note or Teams. Please note that the specific record being viewed in Detail View at the time of clicking Temporary Save is the one that gets stored.</a:t>
              </a:r>
            </a:p>
          </p:txBody>
        </p:sp>
      </p:grpSp>
      <p:pic>
        <p:nvPicPr>
          <p:cNvPr id="4" name="그림 3">
            <a:extLst>
              <a:ext uri="{FF2B5EF4-FFF2-40B4-BE49-F238E27FC236}">
                <a16:creationId xmlns:a16="http://schemas.microsoft.com/office/drawing/2014/main" id="{06DFE52D-0E20-15A3-F3F2-C5EEB334A69A}"/>
              </a:ext>
            </a:extLst>
          </p:cNvPr>
          <p:cNvPicPr>
            <a:picLocks noChangeAspect="1"/>
          </p:cNvPicPr>
          <p:nvPr/>
        </p:nvPicPr>
        <p:blipFill>
          <a:blip r:embed="rId2"/>
          <a:stretch>
            <a:fillRect/>
          </a:stretch>
        </p:blipFill>
        <p:spPr>
          <a:xfrm>
            <a:off x="315469" y="1916833"/>
            <a:ext cx="6133461" cy="3122002"/>
          </a:xfrm>
          <a:prstGeom prst="rect">
            <a:avLst/>
          </a:prstGeom>
        </p:spPr>
      </p:pic>
      <p:pic>
        <p:nvPicPr>
          <p:cNvPr id="10" name="그림 9">
            <a:extLst>
              <a:ext uri="{FF2B5EF4-FFF2-40B4-BE49-F238E27FC236}">
                <a16:creationId xmlns:a16="http://schemas.microsoft.com/office/drawing/2014/main" id="{6E108FDB-8065-F9CF-08A3-806B92BA60BD}"/>
              </a:ext>
            </a:extLst>
          </p:cNvPr>
          <p:cNvPicPr>
            <a:picLocks noChangeAspect="1"/>
          </p:cNvPicPr>
          <p:nvPr/>
        </p:nvPicPr>
        <p:blipFill>
          <a:blip r:embed="rId3"/>
          <a:stretch>
            <a:fillRect/>
          </a:stretch>
        </p:blipFill>
        <p:spPr>
          <a:xfrm>
            <a:off x="315469" y="3226866"/>
            <a:ext cx="3058657" cy="205823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4" name="화살표: 오각형 66">
            <a:extLst>
              <a:ext uri="{FF2B5EF4-FFF2-40B4-BE49-F238E27FC236}">
                <a16:creationId xmlns:a16="http://schemas.microsoft.com/office/drawing/2014/main" id="{2A24046E-A4BD-12D2-DCEC-B6FC3B4D757C}"/>
              </a:ext>
            </a:extLst>
          </p:cNvPr>
          <p:cNvSpPr/>
          <p:nvPr/>
        </p:nvSpPr>
        <p:spPr bwMode="gray">
          <a:xfrm>
            <a:off x="3440644" y="2546434"/>
            <a:ext cx="374650" cy="1676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DC425F92-E10A-4043-88DF-CB4747AB18F1}"/>
              </a:ext>
            </a:extLst>
          </p:cNvPr>
          <p:cNvSpPr/>
          <p:nvPr/>
        </p:nvSpPr>
        <p:spPr bwMode="auto">
          <a:xfrm>
            <a:off x="3192390" y="242957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0F84BD12-299C-D2D1-C841-04E9DB3A2E6C}"/>
              </a:ext>
            </a:extLst>
          </p:cNvPr>
          <p:cNvSpPr/>
          <p:nvPr/>
        </p:nvSpPr>
        <p:spPr bwMode="gray">
          <a:xfrm>
            <a:off x="4119252" y="4639196"/>
            <a:ext cx="709924" cy="15903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B12857D0-98E0-AA2E-CA50-4103D09E85A7}"/>
              </a:ext>
            </a:extLst>
          </p:cNvPr>
          <p:cNvSpPr/>
          <p:nvPr/>
        </p:nvSpPr>
        <p:spPr bwMode="auto">
          <a:xfrm>
            <a:off x="3228578" y="40862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화살표: 오각형 66">
            <a:extLst>
              <a:ext uri="{FF2B5EF4-FFF2-40B4-BE49-F238E27FC236}">
                <a16:creationId xmlns:a16="http://schemas.microsoft.com/office/drawing/2014/main" id="{75ACB279-5083-9AD6-457D-A9F607ED0867}"/>
              </a:ext>
            </a:extLst>
          </p:cNvPr>
          <p:cNvSpPr/>
          <p:nvPr/>
        </p:nvSpPr>
        <p:spPr bwMode="gray">
          <a:xfrm>
            <a:off x="3476626" y="4208612"/>
            <a:ext cx="2847974" cy="7810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97666843-C3FE-5515-50CE-591EED195B14}"/>
              </a:ext>
            </a:extLst>
          </p:cNvPr>
          <p:cNvSpPr/>
          <p:nvPr/>
        </p:nvSpPr>
        <p:spPr bwMode="auto">
          <a:xfrm>
            <a:off x="3867251" y="45179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4" name="직선 화살표 연결선 3">
            <a:extLst>
              <a:ext uri="{FF2B5EF4-FFF2-40B4-BE49-F238E27FC236}">
                <a16:creationId xmlns:a16="http://schemas.microsoft.com/office/drawing/2014/main" id="{8770AD96-4905-71A3-F242-35143B7F9D54}"/>
              </a:ext>
            </a:extLst>
          </p:cNvPr>
          <p:cNvCxnSpPr>
            <a:cxnSpLocks/>
            <a:stCxn id="16" idx="2"/>
            <a:endCxn id="10" idx="2"/>
          </p:cNvCxnSpPr>
          <p:nvPr/>
        </p:nvCxnSpPr>
        <p:spPr bwMode="auto">
          <a:xfrm rot="5400000">
            <a:off x="2916071" y="3726957"/>
            <a:ext cx="486870" cy="2629416"/>
          </a:xfrm>
          <a:prstGeom prst="bentConnector3">
            <a:avLst>
              <a:gd name="adj1" fmla="val 146953"/>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84836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CED42-5223-B2C0-993A-1E826D0C0CD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122D731-A9C7-F4CC-9880-1AB7950FEF1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29C58477-C6DB-2EF6-E709-76CF2F6E3904}"/>
              </a:ext>
            </a:extLst>
          </p:cNvPr>
          <p:cNvGraphicFramePr>
            <a:graphicFrameLocks noGrp="1"/>
          </p:cNvGraphicFramePr>
          <p:nvPr>
            <p:extLst>
              <p:ext uri="{D42A27DB-BD31-4B8C-83A1-F6EECF244321}">
                <p14:modId xmlns:p14="http://schemas.microsoft.com/office/powerpoint/2010/main" val="145773030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E81B345-5BBA-D9C1-1B7E-4F57BFD82A4C}"/>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89A66882-3FB8-F5E7-9F88-823F393E04C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Sensitive Information</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Upload Sensitive Information File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Expands sharing method beyond text-based sensitive information to include file uploads</a:t>
            </a:r>
          </a:p>
        </p:txBody>
      </p:sp>
      <p:grpSp>
        <p:nvGrpSpPr>
          <p:cNvPr id="16" name="그룹 15">
            <a:extLst>
              <a:ext uri="{FF2B5EF4-FFF2-40B4-BE49-F238E27FC236}">
                <a16:creationId xmlns:a16="http://schemas.microsoft.com/office/drawing/2014/main" id="{B05AB049-ED51-1E6A-142F-7C9B18AD0D8E}"/>
              </a:ext>
            </a:extLst>
          </p:cNvPr>
          <p:cNvGrpSpPr/>
          <p:nvPr/>
        </p:nvGrpSpPr>
        <p:grpSpPr>
          <a:xfrm>
            <a:off x="6827289" y="4552913"/>
            <a:ext cx="2660073" cy="1253412"/>
            <a:chOff x="6694285" y="5114781"/>
            <a:chExt cx="2926080" cy="1378753"/>
          </a:xfrm>
        </p:grpSpPr>
        <p:sp>
          <p:nvSpPr>
            <p:cNvPr id="18" name="직사각형 17">
              <a:extLst>
                <a:ext uri="{FF2B5EF4-FFF2-40B4-BE49-F238E27FC236}">
                  <a16:creationId xmlns:a16="http://schemas.microsoft.com/office/drawing/2014/main" id="{0AFA8666-B3A2-5F25-A61D-D0462EBB337D}"/>
                </a:ext>
              </a:extLst>
            </p:cNvPr>
            <p:cNvSpPr/>
            <p:nvPr/>
          </p:nvSpPr>
          <p:spPr bwMode="auto">
            <a:xfrm>
              <a:off x="6694285" y="5114781"/>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22" name="직사각형 21">
              <a:extLst>
                <a:ext uri="{FF2B5EF4-FFF2-40B4-BE49-F238E27FC236}">
                  <a16:creationId xmlns:a16="http://schemas.microsoft.com/office/drawing/2014/main" id="{CB6022C7-C0CB-3779-03EA-F8BA932D9A14}"/>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Who can view uploaded sensitive information files?</a:t>
              </a:r>
            </a:p>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Files are shared only with members registered in the “Sensitive Info Access List,” same as text-based sensitive information. (Direct supervisors such as Group Heads, Team Leaders, and Division Heads can view even if not registered)</a:t>
              </a:r>
            </a:p>
          </p:txBody>
        </p:sp>
      </p:grpSp>
      <p:pic>
        <p:nvPicPr>
          <p:cNvPr id="8" name="그림 7">
            <a:extLst>
              <a:ext uri="{FF2B5EF4-FFF2-40B4-BE49-F238E27FC236}">
                <a16:creationId xmlns:a16="http://schemas.microsoft.com/office/drawing/2014/main" id="{FF637A7F-E582-E648-E32B-35285D067998}"/>
              </a:ext>
            </a:extLst>
          </p:cNvPr>
          <p:cNvPicPr>
            <a:picLocks noChangeAspect="1"/>
          </p:cNvPicPr>
          <p:nvPr/>
        </p:nvPicPr>
        <p:blipFill>
          <a:blip r:embed="rId2"/>
          <a:stretch>
            <a:fillRect/>
          </a:stretch>
        </p:blipFill>
        <p:spPr>
          <a:xfrm>
            <a:off x="315469" y="1916832"/>
            <a:ext cx="6137697" cy="3125803"/>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9" name="화살표: 오각형 66">
            <a:extLst>
              <a:ext uri="{FF2B5EF4-FFF2-40B4-BE49-F238E27FC236}">
                <a16:creationId xmlns:a16="http://schemas.microsoft.com/office/drawing/2014/main" id="{85AF81F0-FDF2-F904-C305-72FF80B4AA31}"/>
              </a:ext>
            </a:extLst>
          </p:cNvPr>
          <p:cNvSpPr/>
          <p:nvPr/>
        </p:nvSpPr>
        <p:spPr bwMode="gray">
          <a:xfrm>
            <a:off x="3488267" y="3718340"/>
            <a:ext cx="2844799" cy="59965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0C519C32-EEA4-A7C0-A956-4D9298D6B6E1}"/>
              </a:ext>
            </a:extLst>
          </p:cNvPr>
          <p:cNvSpPr/>
          <p:nvPr/>
        </p:nvSpPr>
        <p:spPr bwMode="auto">
          <a:xfrm>
            <a:off x="3234925" y="359249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952B553C-FE14-2EE2-74D7-B65ED60F7903}"/>
              </a:ext>
            </a:extLst>
          </p:cNvPr>
          <p:cNvSpPr/>
          <p:nvPr/>
        </p:nvSpPr>
        <p:spPr bwMode="gray">
          <a:xfrm>
            <a:off x="3832225" y="2822575"/>
            <a:ext cx="374650" cy="1676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3DF02512-1AAB-85A7-050C-0AEB3125AC10}"/>
              </a:ext>
            </a:extLst>
          </p:cNvPr>
          <p:cNvSpPr/>
          <p:nvPr/>
        </p:nvSpPr>
        <p:spPr bwMode="auto">
          <a:xfrm>
            <a:off x="3580225" y="270148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717860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EE2F-9992-99D1-7747-4215F918CC3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FC6F2FE-3BDF-0D1E-E493-124D2F76B2D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B7A3B97F-FA3A-D9AB-BCAE-4D5EADD1DD42}"/>
              </a:ext>
            </a:extLst>
          </p:cNvPr>
          <p:cNvGraphicFramePr>
            <a:graphicFrameLocks noGrp="1"/>
          </p:cNvGraphicFramePr>
          <p:nvPr>
            <p:extLst>
              <p:ext uri="{D42A27DB-BD31-4B8C-83A1-F6EECF244321}">
                <p14:modId xmlns:p14="http://schemas.microsoft.com/office/powerpoint/2010/main" val="214780017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D8806601-3398-6C8B-0745-2A636F4E9A5B}"/>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To-Do List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New Event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Event Title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Event Target (Client)Cannot save if selecting a client not registered in the Meeting Memo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Once saved, the event appears in the client’s Contact Detail page under “Activity” and in the client’s Account “Timeline” tab</a:t>
            </a:r>
          </a:p>
        </p:txBody>
      </p:sp>
      <p:pic>
        <p:nvPicPr>
          <p:cNvPr id="8" name="그림 7">
            <a:extLst>
              <a:ext uri="{FF2B5EF4-FFF2-40B4-BE49-F238E27FC236}">
                <a16:creationId xmlns:a16="http://schemas.microsoft.com/office/drawing/2014/main" id="{D170C9A5-F1F9-7DFD-D314-56B0A62B98CB}"/>
              </a:ext>
            </a:extLst>
          </p:cNvPr>
          <p:cNvPicPr>
            <a:picLocks noChangeAspect="1"/>
          </p:cNvPicPr>
          <p:nvPr/>
        </p:nvPicPr>
        <p:blipFill>
          <a:blip r:embed="rId2"/>
          <a:stretch>
            <a:fillRect/>
          </a:stretch>
        </p:blipFill>
        <p:spPr>
          <a:xfrm>
            <a:off x="308136" y="1950017"/>
            <a:ext cx="6124708" cy="3114202"/>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10" name="그림 9">
            <a:extLst>
              <a:ext uri="{FF2B5EF4-FFF2-40B4-BE49-F238E27FC236}">
                <a16:creationId xmlns:a16="http://schemas.microsoft.com/office/drawing/2014/main" id="{D86E1AF9-9F20-20A1-6F43-C536DFFFBFA3}"/>
              </a:ext>
            </a:extLst>
          </p:cNvPr>
          <p:cNvPicPr>
            <a:picLocks noChangeAspect="1"/>
          </p:cNvPicPr>
          <p:nvPr/>
        </p:nvPicPr>
        <p:blipFill>
          <a:blip r:embed="rId3"/>
          <a:stretch>
            <a:fillRect/>
          </a:stretch>
        </p:blipFill>
        <p:spPr>
          <a:xfrm>
            <a:off x="1162469" y="3298449"/>
            <a:ext cx="4660709" cy="241515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5" name="화살표: 오각형 66">
            <a:extLst>
              <a:ext uri="{FF2B5EF4-FFF2-40B4-BE49-F238E27FC236}">
                <a16:creationId xmlns:a16="http://schemas.microsoft.com/office/drawing/2014/main" id="{3D6BB3D8-08A2-7C2A-3EA2-6471C0E2B17B}"/>
              </a:ext>
            </a:extLst>
          </p:cNvPr>
          <p:cNvSpPr/>
          <p:nvPr/>
        </p:nvSpPr>
        <p:spPr bwMode="gray">
          <a:xfrm>
            <a:off x="4197350" y="2860313"/>
            <a:ext cx="431800" cy="14301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AFDF7ADE-D918-A4B6-8728-448C3E706FCC}"/>
              </a:ext>
            </a:extLst>
          </p:cNvPr>
          <p:cNvSpPr/>
          <p:nvPr/>
        </p:nvSpPr>
        <p:spPr bwMode="auto">
          <a:xfrm>
            <a:off x="3951701" y="27364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화살표: 오각형 66">
            <a:extLst>
              <a:ext uri="{FF2B5EF4-FFF2-40B4-BE49-F238E27FC236}">
                <a16:creationId xmlns:a16="http://schemas.microsoft.com/office/drawing/2014/main" id="{F7501C0D-953A-EBC5-AA49-6060E01D1C2C}"/>
              </a:ext>
            </a:extLst>
          </p:cNvPr>
          <p:cNvSpPr/>
          <p:nvPr/>
        </p:nvSpPr>
        <p:spPr bwMode="gray">
          <a:xfrm>
            <a:off x="3479388" y="3037396"/>
            <a:ext cx="472300" cy="1444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9" name="타원 28">
            <a:extLst>
              <a:ext uri="{FF2B5EF4-FFF2-40B4-BE49-F238E27FC236}">
                <a16:creationId xmlns:a16="http://schemas.microsoft.com/office/drawing/2014/main" id="{4595722B-C510-77B2-80AB-D51B8FC76CAB}"/>
              </a:ext>
            </a:extLst>
          </p:cNvPr>
          <p:cNvSpPr/>
          <p:nvPr/>
        </p:nvSpPr>
        <p:spPr bwMode="auto">
          <a:xfrm>
            <a:off x="3240824" y="29113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33" name="직선 화살표 연결선 3">
            <a:extLst>
              <a:ext uri="{FF2B5EF4-FFF2-40B4-BE49-F238E27FC236}">
                <a16:creationId xmlns:a16="http://schemas.microsoft.com/office/drawing/2014/main" id="{9262EEE6-809A-4BB0-DEEB-1D34B113D31A}"/>
              </a:ext>
            </a:extLst>
          </p:cNvPr>
          <p:cNvCxnSpPr>
            <a:cxnSpLocks/>
            <a:stCxn id="27" idx="2"/>
          </p:cNvCxnSpPr>
          <p:nvPr/>
        </p:nvCxnSpPr>
        <p:spPr bwMode="auto">
          <a:xfrm rot="5400000">
            <a:off x="3533175" y="3141485"/>
            <a:ext cx="142012" cy="222714"/>
          </a:xfrm>
          <a:prstGeom prst="bentConnector3">
            <a:avLst>
              <a:gd name="adj1" fmla="val 3435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타원 33">
            <a:extLst>
              <a:ext uri="{FF2B5EF4-FFF2-40B4-BE49-F238E27FC236}">
                <a16:creationId xmlns:a16="http://schemas.microsoft.com/office/drawing/2014/main" id="{77FC658C-6B27-175D-6A8A-FA3AE1C001B0}"/>
              </a:ext>
            </a:extLst>
          </p:cNvPr>
          <p:cNvSpPr/>
          <p:nvPr/>
        </p:nvSpPr>
        <p:spPr bwMode="auto">
          <a:xfrm>
            <a:off x="989902" y="410813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5" name="타원 34">
            <a:extLst>
              <a:ext uri="{FF2B5EF4-FFF2-40B4-BE49-F238E27FC236}">
                <a16:creationId xmlns:a16="http://schemas.microsoft.com/office/drawing/2014/main" id="{3F1ECF98-9D8B-B0A3-9B55-4A6A98785508}"/>
              </a:ext>
            </a:extLst>
          </p:cNvPr>
          <p:cNvSpPr/>
          <p:nvPr/>
        </p:nvSpPr>
        <p:spPr bwMode="auto">
          <a:xfrm>
            <a:off x="989902" y="341311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6" name="화살표: 오각형 66">
            <a:extLst>
              <a:ext uri="{FF2B5EF4-FFF2-40B4-BE49-F238E27FC236}">
                <a16:creationId xmlns:a16="http://schemas.microsoft.com/office/drawing/2014/main" id="{531F76CD-B20E-093F-967E-6588E68ABB3C}"/>
              </a:ext>
            </a:extLst>
          </p:cNvPr>
          <p:cNvSpPr/>
          <p:nvPr/>
        </p:nvSpPr>
        <p:spPr bwMode="gray">
          <a:xfrm>
            <a:off x="1239042" y="3519246"/>
            <a:ext cx="4414997" cy="3090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8" name="화살표: 오각형 66">
            <a:extLst>
              <a:ext uri="{FF2B5EF4-FFF2-40B4-BE49-F238E27FC236}">
                <a16:creationId xmlns:a16="http://schemas.microsoft.com/office/drawing/2014/main" id="{9EE23404-E7CA-1114-0BEA-5E8D69386EF2}"/>
              </a:ext>
            </a:extLst>
          </p:cNvPr>
          <p:cNvSpPr/>
          <p:nvPr/>
        </p:nvSpPr>
        <p:spPr bwMode="gray">
          <a:xfrm>
            <a:off x="1239042" y="4233292"/>
            <a:ext cx="4414997" cy="125310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764989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5CD39-D952-8DB9-4CB7-9C6C0178645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7562E38-28F8-0B4D-5D73-F397F6DFC3F0}"/>
              </a:ext>
            </a:extLst>
          </p:cNvPr>
          <p:cNvSpPr>
            <a:spLocks noGrp="1"/>
          </p:cNvSpPr>
          <p:nvPr>
            <p:ph type="title"/>
          </p:nvPr>
        </p:nvSpPr>
        <p:spPr>
          <a:xfrm>
            <a:off x="242888" y="404118"/>
            <a:ext cx="1418145" cy="307777"/>
          </a:xfrm>
        </p:spPr>
        <p:txBody>
          <a:bodyPr>
            <a:scene3d>
              <a:camera prst="orthographicFront"/>
              <a:lightRig rig="threePt" dir="t"/>
            </a:scene3d>
            <a:sp3d>
              <a:bevelT w="0" h="0"/>
            </a:sp3d>
          </a:bodyPr>
          <a:lstStyle/>
          <a:p>
            <a:r>
              <a:rPr lang="en-US" altLang="ko-KR" dirty="0" err="1"/>
              <a:t>Contents_PC</a:t>
            </a:r>
            <a:endParaRPr lang="en-US" altLang="ko-KR" spc="-70" dirty="0"/>
          </a:p>
        </p:txBody>
      </p:sp>
      <p:grpSp>
        <p:nvGrpSpPr>
          <p:cNvPr id="3" name="그룹 2">
            <a:extLst>
              <a:ext uri="{FF2B5EF4-FFF2-40B4-BE49-F238E27FC236}">
                <a16:creationId xmlns:a16="http://schemas.microsoft.com/office/drawing/2014/main" id="{41927E39-C867-66EB-ADE5-EDBC277D1A38}"/>
              </a:ext>
            </a:extLst>
          </p:cNvPr>
          <p:cNvGrpSpPr/>
          <p:nvPr/>
        </p:nvGrpSpPr>
        <p:grpSpPr>
          <a:xfrm>
            <a:off x="242888" y="1014382"/>
            <a:ext cx="6120000" cy="873541"/>
            <a:chOff x="242888" y="1360202"/>
            <a:chExt cx="6120000" cy="873541"/>
          </a:xfrm>
        </p:grpSpPr>
        <p:sp>
          <p:nvSpPr>
            <p:cNvPr id="4" name="화살표: 오각형 3">
              <a:extLst>
                <a:ext uri="{FF2B5EF4-FFF2-40B4-BE49-F238E27FC236}">
                  <a16:creationId xmlns:a16="http://schemas.microsoft.com/office/drawing/2014/main" id="{9BB0A879-A632-D41E-9E71-8F81B86B1239}"/>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2</a:t>
              </a:r>
              <a:endParaRPr lang="ko-KR" altLang="en-US" sz="1400" b="1" dirty="0">
                <a:ln>
                  <a:solidFill>
                    <a:schemeClr val="accent1">
                      <a:alpha val="0"/>
                    </a:schemeClr>
                  </a:solidFill>
                </a:ln>
                <a:solidFill>
                  <a:schemeClr val="bg1"/>
                </a:solidFill>
                <a:latin typeface="+mn-ea"/>
                <a:ea typeface="+mn-ea"/>
              </a:endParaRPr>
            </a:p>
          </p:txBody>
        </p:sp>
        <p:cxnSp>
          <p:nvCxnSpPr>
            <p:cNvPr id="5" name="직선 연결선 4">
              <a:extLst>
                <a:ext uri="{FF2B5EF4-FFF2-40B4-BE49-F238E27FC236}">
                  <a16:creationId xmlns:a16="http://schemas.microsoft.com/office/drawing/2014/main" id="{FCF2C34A-9DF9-5BF2-F061-F25518BE1E0A}"/>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사각형: 둥근 모서리 5">
              <a:extLst>
                <a:ext uri="{FF2B5EF4-FFF2-40B4-BE49-F238E27FC236}">
                  <a16:creationId xmlns:a16="http://schemas.microsoft.com/office/drawing/2014/main" id="{D0007BC0-E2F3-BACE-4433-C91789FDF076}"/>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rPr>
                <a:t>Meeting Memo Saving / Submission</a:t>
              </a:r>
              <a:endParaRPr lang="ko-KR" altLang="en-US" sz="1800" b="1" dirty="0">
                <a:ln>
                  <a:solidFill>
                    <a:schemeClr val="accent1">
                      <a:alpha val="0"/>
                    </a:schemeClr>
                  </a:solidFill>
                </a:ln>
                <a:solidFill>
                  <a:srgbClr val="002060"/>
                </a:solidFill>
                <a:latin typeface="+mn-ea"/>
              </a:endParaRPr>
            </a:p>
          </p:txBody>
        </p:sp>
        <p:sp>
          <p:nvSpPr>
            <p:cNvPr id="8" name="사각형: 둥근 모서리 7">
              <a:extLst>
                <a:ext uri="{FF2B5EF4-FFF2-40B4-BE49-F238E27FC236}">
                  <a16:creationId xmlns:a16="http://schemas.microsoft.com/office/drawing/2014/main" id="{2322743F-535E-2B71-4873-E95E7519D147}"/>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Temporary Save and Submit</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1.1 Edit Draft Information and Submit</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Email and Notification Delivery</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2.1 Set Recipients / CC</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2.2 Review Sending Template and History</a:t>
              </a:r>
            </a:p>
          </p:txBody>
        </p:sp>
      </p:grpSp>
      <p:grpSp>
        <p:nvGrpSpPr>
          <p:cNvPr id="10" name="그룹 9">
            <a:extLst>
              <a:ext uri="{FF2B5EF4-FFF2-40B4-BE49-F238E27FC236}">
                <a16:creationId xmlns:a16="http://schemas.microsoft.com/office/drawing/2014/main" id="{34EDDCE7-61F6-2FF1-BE09-A725934C30AA}"/>
              </a:ext>
            </a:extLst>
          </p:cNvPr>
          <p:cNvGrpSpPr/>
          <p:nvPr/>
        </p:nvGrpSpPr>
        <p:grpSpPr>
          <a:xfrm>
            <a:off x="242888" y="3639049"/>
            <a:ext cx="6120000" cy="873541"/>
            <a:chOff x="242888" y="1360202"/>
            <a:chExt cx="6120000" cy="873541"/>
          </a:xfrm>
        </p:grpSpPr>
        <p:sp>
          <p:nvSpPr>
            <p:cNvPr id="11" name="화살표: 오각형 10">
              <a:extLst>
                <a:ext uri="{FF2B5EF4-FFF2-40B4-BE49-F238E27FC236}">
                  <a16:creationId xmlns:a16="http://schemas.microsoft.com/office/drawing/2014/main" id="{C4A62B88-B24C-113D-3A64-B09B538E46FD}"/>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3</a:t>
              </a:r>
              <a:endParaRPr lang="ko-KR" altLang="en-US" sz="1400" b="1" dirty="0">
                <a:ln>
                  <a:solidFill>
                    <a:schemeClr val="accent1">
                      <a:alpha val="0"/>
                    </a:schemeClr>
                  </a:solidFill>
                </a:ln>
                <a:solidFill>
                  <a:schemeClr val="bg1"/>
                </a:solidFill>
                <a:latin typeface="+mn-ea"/>
                <a:ea typeface="+mn-ea"/>
              </a:endParaRPr>
            </a:p>
          </p:txBody>
        </p:sp>
        <p:cxnSp>
          <p:nvCxnSpPr>
            <p:cNvPr id="12" name="직선 연결선 11">
              <a:extLst>
                <a:ext uri="{FF2B5EF4-FFF2-40B4-BE49-F238E27FC236}">
                  <a16:creationId xmlns:a16="http://schemas.microsoft.com/office/drawing/2014/main" id="{63676308-D204-DCB5-5F5F-FEE4EE6C8E1E}"/>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사각형: 둥근 모서리 12">
              <a:extLst>
                <a:ext uri="{FF2B5EF4-FFF2-40B4-BE49-F238E27FC236}">
                  <a16:creationId xmlns:a16="http://schemas.microsoft.com/office/drawing/2014/main" id="{F97334CF-64A6-FD2B-0E59-362AC0589AD9}"/>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rPr>
                <a:t>Meeting Memo View</a:t>
              </a:r>
              <a:endParaRPr lang="ko-KR" altLang="en-US" sz="1800" b="1" dirty="0">
                <a:ln>
                  <a:solidFill>
                    <a:schemeClr val="accent1">
                      <a:alpha val="0"/>
                    </a:schemeClr>
                  </a:solidFill>
                </a:ln>
                <a:solidFill>
                  <a:srgbClr val="002060"/>
                </a:solidFill>
                <a:latin typeface="+mn-ea"/>
              </a:endParaRPr>
            </a:p>
          </p:txBody>
        </p:sp>
        <p:sp>
          <p:nvSpPr>
            <p:cNvPr id="14" name="사각형: 둥근 모서리 13">
              <a:extLst>
                <a:ext uri="{FF2B5EF4-FFF2-40B4-BE49-F238E27FC236}">
                  <a16:creationId xmlns:a16="http://schemas.microsoft.com/office/drawing/2014/main" id="{2F5D16C8-C994-D9D4-3DD6-98CE426527D9}"/>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View Meeting Memo List</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1.1 View from Home Screen</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1.2 Use Filters in List View to Search Meeting Memos</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View Detailed Meeting Memo</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2.1 View Related Information</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2.2 View Sensitive Information and Sharing Targets</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2.3 View To-Do List</a:t>
              </a:r>
            </a:p>
          </p:txBody>
        </p:sp>
      </p:grpSp>
      <p:sp>
        <p:nvSpPr>
          <p:cNvPr id="7" name="실행 단추: 앞으로 또는 다음으로 이동 6">
            <a:hlinkClick r:id="rId3" action="ppaction://hlinksldjump" highlightClick="1"/>
            <a:extLst>
              <a:ext uri="{FF2B5EF4-FFF2-40B4-BE49-F238E27FC236}">
                <a16:creationId xmlns:a16="http://schemas.microsoft.com/office/drawing/2014/main" id="{B40B3ADA-2825-DC45-9F85-631AE96BBBD6}"/>
              </a:ext>
            </a:extLst>
          </p:cNvPr>
          <p:cNvSpPr/>
          <p:nvPr/>
        </p:nvSpPr>
        <p:spPr bwMode="auto">
          <a:xfrm>
            <a:off x="1503373" y="158546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실행 단추: 앞으로 또는 다음으로 이동 8">
            <a:hlinkClick r:id="rId4" action="ppaction://hlinksldjump" highlightClick="1"/>
            <a:extLst>
              <a:ext uri="{FF2B5EF4-FFF2-40B4-BE49-F238E27FC236}">
                <a16:creationId xmlns:a16="http://schemas.microsoft.com/office/drawing/2014/main" id="{D41D3956-1EF9-A23E-05B7-746B93839A2C}"/>
              </a:ext>
            </a:extLst>
          </p:cNvPr>
          <p:cNvSpPr/>
          <p:nvPr/>
        </p:nvSpPr>
        <p:spPr bwMode="auto">
          <a:xfrm>
            <a:off x="1503373" y="2324780"/>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실행 단추: 앞으로 또는 다음으로 이동 14">
            <a:hlinkClick r:id="rId5" action="ppaction://hlinksldjump" highlightClick="1"/>
            <a:extLst>
              <a:ext uri="{FF2B5EF4-FFF2-40B4-BE49-F238E27FC236}">
                <a16:creationId xmlns:a16="http://schemas.microsoft.com/office/drawing/2014/main" id="{84AA08C2-1282-833E-8526-450B5358A3CF}"/>
              </a:ext>
            </a:extLst>
          </p:cNvPr>
          <p:cNvSpPr/>
          <p:nvPr/>
        </p:nvSpPr>
        <p:spPr bwMode="auto">
          <a:xfrm>
            <a:off x="1503373" y="4212893"/>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실행 단추: 앞으로 또는 다음으로 이동 15">
            <a:hlinkClick r:id="rId6" action="ppaction://hlinksldjump" highlightClick="1"/>
            <a:extLst>
              <a:ext uri="{FF2B5EF4-FFF2-40B4-BE49-F238E27FC236}">
                <a16:creationId xmlns:a16="http://schemas.microsoft.com/office/drawing/2014/main" id="{D916964D-3B2F-A538-AC6C-706F956065CF}"/>
              </a:ext>
            </a:extLst>
          </p:cNvPr>
          <p:cNvSpPr/>
          <p:nvPr/>
        </p:nvSpPr>
        <p:spPr bwMode="auto">
          <a:xfrm>
            <a:off x="1503373" y="5272539"/>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06956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0B94B-DB55-DBB0-29AD-233F696B5EE1}"/>
            </a:ext>
          </a:extLst>
        </p:cNvPr>
        <p:cNvGrpSpPr/>
        <p:nvPr/>
      </p:nvGrpSpPr>
      <p:grpSpPr>
        <a:xfrm>
          <a:off x="0" y="0"/>
          <a:ext cx="0" cy="0"/>
          <a:chOff x="0" y="0"/>
          <a:chExt cx="0" cy="0"/>
        </a:xfrm>
      </p:grpSpPr>
      <p:pic>
        <p:nvPicPr>
          <p:cNvPr id="21" name="그림 20">
            <a:extLst>
              <a:ext uri="{FF2B5EF4-FFF2-40B4-BE49-F238E27FC236}">
                <a16:creationId xmlns:a16="http://schemas.microsoft.com/office/drawing/2014/main" id="{FECEA1E4-F7C6-A3AC-6115-F0F1EA0ABCB7}"/>
              </a:ext>
            </a:extLst>
          </p:cNvPr>
          <p:cNvPicPr>
            <a:picLocks noChangeAspect="1"/>
          </p:cNvPicPr>
          <p:nvPr/>
        </p:nvPicPr>
        <p:blipFill>
          <a:blip r:embed="rId2"/>
          <a:stretch>
            <a:fillRect/>
          </a:stretch>
        </p:blipFill>
        <p:spPr>
          <a:xfrm>
            <a:off x="308136" y="1950017"/>
            <a:ext cx="6124708" cy="3114202"/>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9235BD1D-2312-2C20-B059-E003DE1EDFD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D9C1283B-D0B1-40AD-04CD-2D50772027CA}"/>
              </a:ext>
            </a:extLst>
          </p:cNvPr>
          <p:cNvGraphicFramePr>
            <a:graphicFrameLocks noGrp="1"/>
          </p:cNvGraphicFramePr>
          <p:nvPr>
            <p:extLst>
              <p:ext uri="{D42A27DB-BD31-4B8C-83A1-F6EECF244321}">
                <p14:modId xmlns:p14="http://schemas.microsoft.com/office/powerpoint/2010/main" val="418203319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B72361B-F771-CB94-0B9A-1B82E7D7388D}"/>
              </a:ext>
            </a:extLst>
          </p:cNvPr>
          <p:cNvSpPr/>
          <p:nvPr/>
        </p:nvSpPr>
        <p:spPr bwMode="auto">
          <a:xfrm>
            <a:off x="242888" y="1844050"/>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D81003FC-5342-A3AC-6185-EA0FE44A8E65}"/>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Event Start/End Date and Time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Changing the start date automatically sets the end date to the same day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Selecting a start time automatically sets the end time to one hour later</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(Optional) Set Reminder</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Reminder can be set based on event start time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Reminder: Salesforce notification</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(Optional) Register Event Attendees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Internal P-Intl members can be added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Event is automatically added to attendees’ Salesforce calendars</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Save</a:t>
            </a:r>
          </a:p>
        </p:txBody>
      </p:sp>
      <p:pic>
        <p:nvPicPr>
          <p:cNvPr id="4" name="그림 3">
            <a:extLst>
              <a:ext uri="{FF2B5EF4-FFF2-40B4-BE49-F238E27FC236}">
                <a16:creationId xmlns:a16="http://schemas.microsoft.com/office/drawing/2014/main" id="{139A8CF0-B9B9-322F-85BB-FDEF596B1574}"/>
              </a:ext>
            </a:extLst>
          </p:cNvPr>
          <p:cNvPicPr>
            <a:picLocks noChangeAspect="1"/>
          </p:cNvPicPr>
          <p:nvPr/>
        </p:nvPicPr>
        <p:blipFill>
          <a:blip r:embed="rId3"/>
          <a:stretch>
            <a:fillRect/>
          </a:stretch>
        </p:blipFill>
        <p:spPr>
          <a:xfrm>
            <a:off x="1162469" y="3296112"/>
            <a:ext cx="4700182" cy="2440545"/>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9" name="그림 8">
            <a:extLst>
              <a:ext uri="{FF2B5EF4-FFF2-40B4-BE49-F238E27FC236}">
                <a16:creationId xmlns:a16="http://schemas.microsoft.com/office/drawing/2014/main" id="{4034FB90-C86A-A31C-7A62-8B40DEB95E3A}"/>
              </a:ext>
            </a:extLst>
          </p:cNvPr>
          <p:cNvPicPr>
            <a:picLocks noChangeAspect="1"/>
          </p:cNvPicPr>
          <p:nvPr/>
        </p:nvPicPr>
        <p:blipFill>
          <a:blip r:embed="rId4"/>
          <a:stretch>
            <a:fillRect/>
          </a:stretch>
        </p:blipFill>
        <p:spPr>
          <a:xfrm>
            <a:off x="1179056" y="3885229"/>
            <a:ext cx="4622800" cy="45719"/>
          </a:xfrm>
          <a:prstGeom prst="rect">
            <a:avLst/>
          </a:prstGeom>
        </p:spPr>
      </p:pic>
      <p:sp>
        <p:nvSpPr>
          <p:cNvPr id="10" name="화살표: 오각형 66">
            <a:extLst>
              <a:ext uri="{FF2B5EF4-FFF2-40B4-BE49-F238E27FC236}">
                <a16:creationId xmlns:a16="http://schemas.microsoft.com/office/drawing/2014/main" id="{DA707D0B-285E-798E-7D25-65CD97032180}"/>
              </a:ext>
            </a:extLst>
          </p:cNvPr>
          <p:cNvSpPr/>
          <p:nvPr/>
        </p:nvSpPr>
        <p:spPr bwMode="gray">
          <a:xfrm>
            <a:off x="1228253" y="3591273"/>
            <a:ext cx="4414997" cy="2905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화살표: 오각형 66">
            <a:extLst>
              <a:ext uri="{FF2B5EF4-FFF2-40B4-BE49-F238E27FC236}">
                <a16:creationId xmlns:a16="http://schemas.microsoft.com/office/drawing/2014/main" id="{CE9248E9-E3A4-22C2-947A-4BC13DB46FAB}"/>
              </a:ext>
            </a:extLst>
          </p:cNvPr>
          <p:cNvSpPr/>
          <p:nvPr/>
        </p:nvSpPr>
        <p:spPr bwMode="gray">
          <a:xfrm>
            <a:off x="1228254" y="3993016"/>
            <a:ext cx="2205826" cy="47787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화살표: 오각형 66">
            <a:extLst>
              <a:ext uri="{FF2B5EF4-FFF2-40B4-BE49-F238E27FC236}">
                <a16:creationId xmlns:a16="http://schemas.microsoft.com/office/drawing/2014/main" id="{222E4AD6-6300-3DD8-4CF1-CD9F5998C73C}"/>
              </a:ext>
            </a:extLst>
          </p:cNvPr>
          <p:cNvSpPr/>
          <p:nvPr/>
        </p:nvSpPr>
        <p:spPr bwMode="gray">
          <a:xfrm>
            <a:off x="1228254" y="4725571"/>
            <a:ext cx="4414996" cy="60024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25585C61-02C4-54B2-AC45-C08C8D46F205}"/>
              </a:ext>
            </a:extLst>
          </p:cNvPr>
          <p:cNvSpPr/>
          <p:nvPr/>
        </p:nvSpPr>
        <p:spPr bwMode="auto">
          <a:xfrm>
            <a:off x="977948" y="346568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타원 15">
            <a:extLst>
              <a:ext uri="{FF2B5EF4-FFF2-40B4-BE49-F238E27FC236}">
                <a16:creationId xmlns:a16="http://schemas.microsoft.com/office/drawing/2014/main" id="{65AB509A-1233-F2CE-F4E6-6CF36C24C788}"/>
              </a:ext>
            </a:extLst>
          </p:cNvPr>
          <p:cNvSpPr/>
          <p:nvPr/>
        </p:nvSpPr>
        <p:spPr bwMode="auto">
          <a:xfrm>
            <a:off x="977948" y="388684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타원 17">
            <a:extLst>
              <a:ext uri="{FF2B5EF4-FFF2-40B4-BE49-F238E27FC236}">
                <a16:creationId xmlns:a16="http://schemas.microsoft.com/office/drawing/2014/main" id="{FE557204-9593-824F-52F4-6294C1774608}"/>
              </a:ext>
            </a:extLst>
          </p:cNvPr>
          <p:cNvSpPr/>
          <p:nvPr/>
        </p:nvSpPr>
        <p:spPr bwMode="auto">
          <a:xfrm>
            <a:off x="977948" y="459541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32BA2FE9-D9ED-D45B-BEB6-6636C7DC0924}"/>
              </a:ext>
            </a:extLst>
          </p:cNvPr>
          <p:cNvSpPr/>
          <p:nvPr/>
        </p:nvSpPr>
        <p:spPr bwMode="gray">
          <a:xfrm>
            <a:off x="5550429" y="5537232"/>
            <a:ext cx="274637" cy="15030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A152BA09-F6CD-E5F3-1DE4-8DDA9E548214}"/>
              </a:ext>
            </a:extLst>
          </p:cNvPr>
          <p:cNvSpPr/>
          <p:nvPr/>
        </p:nvSpPr>
        <p:spPr bwMode="auto">
          <a:xfrm>
            <a:off x="5332169" y="546528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74158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20400-0647-8AEC-AE54-C649A1BF85D8}"/>
            </a:ext>
          </a:extLst>
        </p:cNvPr>
        <p:cNvGrpSpPr/>
        <p:nvPr/>
      </p:nvGrpSpPr>
      <p:grpSpPr>
        <a:xfrm>
          <a:off x="0" y="0"/>
          <a:ext cx="0" cy="0"/>
          <a:chOff x="0" y="0"/>
          <a:chExt cx="0" cy="0"/>
        </a:xfrm>
      </p:grpSpPr>
      <p:pic>
        <p:nvPicPr>
          <p:cNvPr id="7" name="그림 6">
            <a:extLst>
              <a:ext uri="{FF2B5EF4-FFF2-40B4-BE49-F238E27FC236}">
                <a16:creationId xmlns:a16="http://schemas.microsoft.com/office/drawing/2014/main" id="{029B453A-723E-33AC-19B0-170E36608BE5}"/>
              </a:ext>
            </a:extLst>
          </p:cNvPr>
          <p:cNvPicPr>
            <a:picLocks noChangeAspect="1"/>
          </p:cNvPicPr>
          <p:nvPr/>
        </p:nvPicPr>
        <p:blipFill>
          <a:blip r:embed="rId2"/>
          <a:stretch>
            <a:fillRect/>
          </a:stretch>
        </p:blipFill>
        <p:spPr>
          <a:xfrm>
            <a:off x="308136" y="1950017"/>
            <a:ext cx="6124708" cy="3114202"/>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 name="제목 1">
            <a:extLst>
              <a:ext uri="{FF2B5EF4-FFF2-40B4-BE49-F238E27FC236}">
                <a16:creationId xmlns:a16="http://schemas.microsoft.com/office/drawing/2014/main" id="{9FB8A378-2A59-75B5-CDB6-33BD60AD029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2C668E62-E7E0-919D-F51D-FDAB7D775CF9}"/>
              </a:ext>
            </a:extLst>
          </p:cNvPr>
          <p:cNvGraphicFramePr>
            <a:graphicFrameLocks noGrp="1"/>
          </p:cNvGraphicFramePr>
          <p:nvPr>
            <p:extLst>
              <p:ext uri="{D42A27DB-BD31-4B8C-83A1-F6EECF244321}">
                <p14:modId xmlns:p14="http://schemas.microsoft.com/office/powerpoint/2010/main" val="242167502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3030EB0-8231-5C82-5DB3-D2287C4A425C}"/>
              </a:ext>
            </a:extLst>
          </p:cNvPr>
          <p:cNvSpPr/>
          <p:nvPr/>
        </p:nvSpPr>
        <p:spPr bwMode="auto">
          <a:xfrm>
            <a:off x="242888" y="1844050"/>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0E6A55F7-64F6-DBED-FA88-4F0768A7DD89}"/>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New Task and Enter Title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Task Target (Client)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Cannot save if selecting a client not registered in the Meeting Memo</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Once saved, the task appears in the client’s Contact Detail page under “Activity” and in the client’s Account “Timeline” tab</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Due Date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Assign Responsible Person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Creator is assigned by default; can be changed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Upon reassignment and saving, email notification is sent to the new assignee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(Optional) Set Reminder</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Save to create the task</a:t>
            </a:r>
          </a:p>
        </p:txBody>
      </p:sp>
      <p:sp>
        <p:nvSpPr>
          <p:cNvPr id="44" name="화살표: 오각형 66">
            <a:extLst>
              <a:ext uri="{FF2B5EF4-FFF2-40B4-BE49-F238E27FC236}">
                <a16:creationId xmlns:a16="http://schemas.microsoft.com/office/drawing/2014/main" id="{BDB512F4-F818-278A-282A-B8C8ECD5D112}"/>
              </a:ext>
            </a:extLst>
          </p:cNvPr>
          <p:cNvSpPr/>
          <p:nvPr/>
        </p:nvSpPr>
        <p:spPr bwMode="gray">
          <a:xfrm>
            <a:off x="4103126" y="3031654"/>
            <a:ext cx="481573" cy="1444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5" name="타원 44">
            <a:extLst>
              <a:ext uri="{FF2B5EF4-FFF2-40B4-BE49-F238E27FC236}">
                <a16:creationId xmlns:a16="http://schemas.microsoft.com/office/drawing/2014/main" id="{502F9B7D-2BEF-F832-D631-34AFE148FB47}"/>
              </a:ext>
            </a:extLst>
          </p:cNvPr>
          <p:cNvSpPr/>
          <p:nvPr/>
        </p:nvSpPr>
        <p:spPr bwMode="auto">
          <a:xfrm>
            <a:off x="3851127" y="28859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46" name="직선 화살표 연결선 3">
            <a:extLst>
              <a:ext uri="{FF2B5EF4-FFF2-40B4-BE49-F238E27FC236}">
                <a16:creationId xmlns:a16="http://schemas.microsoft.com/office/drawing/2014/main" id="{B79BA867-F817-E8AC-D5EE-6A1AA3F76BBB}"/>
              </a:ext>
            </a:extLst>
          </p:cNvPr>
          <p:cNvCxnSpPr>
            <a:cxnSpLocks/>
            <a:stCxn id="44" idx="2"/>
          </p:cNvCxnSpPr>
          <p:nvPr/>
        </p:nvCxnSpPr>
        <p:spPr bwMode="auto">
          <a:xfrm rot="5400000">
            <a:off x="3743964" y="2822163"/>
            <a:ext cx="246018" cy="953881"/>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그림 9">
            <a:extLst>
              <a:ext uri="{FF2B5EF4-FFF2-40B4-BE49-F238E27FC236}">
                <a16:creationId xmlns:a16="http://schemas.microsoft.com/office/drawing/2014/main" id="{475843FF-AE29-F762-B1F9-074FA0BA8BBF}"/>
              </a:ext>
            </a:extLst>
          </p:cNvPr>
          <p:cNvPicPr>
            <a:picLocks noChangeAspect="1"/>
          </p:cNvPicPr>
          <p:nvPr/>
        </p:nvPicPr>
        <p:blipFill>
          <a:blip r:embed="rId3"/>
          <a:stretch>
            <a:fillRect/>
          </a:stretch>
        </p:blipFill>
        <p:spPr>
          <a:xfrm>
            <a:off x="726629" y="3422113"/>
            <a:ext cx="5290789" cy="271460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1" name="화살표: 오각형 66">
            <a:extLst>
              <a:ext uri="{FF2B5EF4-FFF2-40B4-BE49-F238E27FC236}">
                <a16:creationId xmlns:a16="http://schemas.microsoft.com/office/drawing/2014/main" id="{6E6EB811-AB47-0027-65A4-5E0E051289F5}"/>
              </a:ext>
            </a:extLst>
          </p:cNvPr>
          <p:cNvSpPr/>
          <p:nvPr/>
        </p:nvSpPr>
        <p:spPr bwMode="gray">
          <a:xfrm>
            <a:off x="812328" y="3659481"/>
            <a:ext cx="5067772" cy="24319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6ACCF078-AE33-3435-D0AD-B358FBD094A2}"/>
              </a:ext>
            </a:extLst>
          </p:cNvPr>
          <p:cNvSpPr/>
          <p:nvPr/>
        </p:nvSpPr>
        <p:spPr bwMode="auto">
          <a:xfrm>
            <a:off x="563613" y="353503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FA9E24E2-E6F3-5485-C9D3-17C1F40C8FC2}"/>
              </a:ext>
            </a:extLst>
          </p:cNvPr>
          <p:cNvSpPr/>
          <p:nvPr/>
        </p:nvSpPr>
        <p:spPr bwMode="gray">
          <a:xfrm>
            <a:off x="812328" y="4386066"/>
            <a:ext cx="5067772" cy="2756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화살표: 오각형 66">
            <a:extLst>
              <a:ext uri="{FF2B5EF4-FFF2-40B4-BE49-F238E27FC236}">
                <a16:creationId xmlns:a16="http://schemas.microsoft.com/office/drawing/2014/main" id="{3DFB2E4B-8955-8B8B-623D-8EF01C8DB847}"/>
              </a:ext>
            </a:extLst>
          </p:cNvPr>
          <p:cNvSpPr/>
          <p:nvPr/>
        </p:nvSpPr>
        <p:spPr bwMode="gray">
          <a:xfrm>
            <a:off x="812328" y="4751901"/>
            <a:ext cx="2506605" cy="26227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화살표: 오각형 66">
            <a:extLst>
              <a:ext uri="{FF2B5EF4-FFF2-40B4-BE49-F238E27FC236}">
                <a16:creationId xmlns:a16="http://schemas.microsoft.com/office/drawing/2014/main" id="{55B7BBCB-873E-9954-773A-18A9B400B524}"/>
              </a:ext>
            </a:extLst>
          </p:cNvPr>
          <p:cNvSpPr/>
          <p:nvPr/>
        </p:nvSpPr>
        <p:spPr bwMode="gray">
          <a:xfrm>
            <a:off x="3365029" y="4751901"/>
            <a:ext cx="2506605" cy="26227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화살표: 오각형 66">
            <a:extLst>
              <a:ext uri="{FF2B5EF4-FFF2-40B4-BE49-F238E27FC236}">
                <a16:creationId xmlns:a16="http://schemas.microsoft.com/office/drawing/2014/main" id="{716EF711-32B9-2AE5-3FDD-ACA9F5A2E570}"/>
              </a:ext>
            </a:extLst>
          </p:cNvPr>
          <p:cNvSpPr/>
          <p:nvPr/>
        </p:nvSpPr>
        <p:spPr bwMode="gray">
          <a:xfrm>
            <a:off x="812328" y="5148713"/>
            <a:ext cx="5067772" cy="58152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화살표: 오각형 66">
            <a:extLst>
              <a:ext uri="{FF2B5EF4-FFF2-40B4-BE49-F238E27FC236}">
                <a16:creationId xmlns:a16="http://schemas.microsoft.com/office/drawing/2014/main" id="{C0AA2461-5196-55E1-3402-4842CC31CD6D}"/>
              </a:ext>
            </a:extLst>
          </p:cNvPr>
          <p:cNvSpPr/>
          <p:nvPr/>
        </p:nvSpPr>
        <p:spPr bwMode="gray">
          <a:xfrm>
            <a:off x="5742781" y="5924351"/>
            <a:ext cx="274637" cy="15955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19E5938C-A632-0288-15CF-47FE38544440}"/>
              </a:ext>
            </a:extLst>
          </p:cNvPr>
          <p:cNvSpPr/>
          <p:nvPr/>
        </p:nvSpPr>
        <p:spPr bwMode="auto">
          <a:xfrm>
            <a:off x="5490781" y="57954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6</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타원 20">
            <a:extLst>
              <a:ext uri="{FF2B5EF4-FFF2-40B4-BE49-F238E27FC236}">
                <a16:creationId xmlns:a16="http://schemas.microsoft.com/office/drawing/2014/main" id="{E6CF5C10-B61B-EE6A-5E1C-D363268CF2F7}"/>
              </a:ext>
            </a:extLst>
          </p:cNvPr>
          <p:cNvSpPr/>
          <p:nvPr/>
        </p:nvSpPr>
        <p:spPr bwMode="auto">
          <a:xfrm>
            <a:off x="563613" y="425776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타원 21">
            <a:extLst>
              <a:ext uri="{FF2B5EF4-FFF2-40B4-BE49-F238E27FC236}">
                <a16:creationId xmlns:a16="http://schemas.microsoft.com/office/drawing/2014/main" id="{DE37F76D-5F05-90F3-CBA0-E88CB5E12114}"/>
              </a:ext>
            </a:extLst>
          </p:cNvPr>
          <p:cNvSpPr/>
          <p:nvPr/>
        </p:nvSpPr>
        <p:spPr bwMode="auto">
          <a:xfrm>
            <a:off x="563613" y="461424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C038B106-8B91-5C66-EFE7-7E3B9E4B2DBD}"/>
              </a:ext>
            </a:extLst>
          </p:cNvPr>
          <p:cNvSpPr/>
          <p:nvPr/>
        </p:nvSpPr>
        <p:spPr bwMode="auto">
          <a:xfrm>
            <a:off x="3122768" y="461424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4E9C5EB5-A313-7263-1B54-17930E5E9827}"/>
              </a:ext>
            </a:extLst>
          </p:cNvPr>
          <p:cNvSpPr/>
          <p:nvPr/>
        </p:nvSpPr>
        <p:spPr bwMode="auto">
          <a:xfrm>
            <a:off x="563613" y="504031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711946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57DFD-EA74-A575-623C-CA4169A63CD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87FDCA2-B786-EC59-58EA-3695E3C93C41}"/>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05BBCCB9-8693-DFB9-65DB-71C1F7201756}"/>
              </a:ext>
            </a:extLst>
          </p:cNvPr>
          <p:cNvGraphicFramePr>
            <a:graphicFrameLocks noGrp="1"/>
          </p:cNvGraphicFramePr>
          <p:nvPr>
            <p:extLst>
              <p:ext uri="{D42A27DB-BD31-4B8C-83A1-F6EECF244321}">
                <p14:modId xmlns:p14="http://schemas.microsoft.com/office/powerpoint/2010/main" val="33133013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8BD1A68-3980-55D5-A96F-3ADDC10F42EE}"/>
              </a:ext>
            </a:extLst>
          </p:cNvPr>
          <p:cNvSpPr/>
          <p:nvPr/>
        </p:nvSpPr>
        <p:spPr bwMode="auto">
          <a:xfrm>
            <a:off x="242888" y="1844050"/>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4C40184F-F4DB-13D6-44AE-311EA616554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Copy URL</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Copies the Meeting Memo URL</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Useful for attaching to travel expense reports, etc.</a:t>
            </a:r>
          </a:p>
        </p:txBody>
      </p:sp>
      <p:pic>
        <p:nvPicPr>
          <p:cNvPr id="4" name="그림 3">
            <a:extLst>
              <a:ext uri="{FF2B5EF4-FFF2-40B4-BE49-F238E27FC236}">
                <a16:creationId xmlns:a16="http://schemas.microsoft.com/office/drawing/2014/main" id="{992A2C74-5053-AEA0-4051-FC87823AB13F}"/>
              </a:ext>
            </a:extLst>
          </p:cNvPr>
          <p:cNvPicPr>
            <a:picLocks noChangeAspect="1"/>
          </p:cNvPicPr>
          <p:nvPr/>
        </p:nvPicPr>
        <p:blipFill>
          <a:blip r:embed="rId2"/>
          <a:stretch>
            <a:fillRect/>
          </a:stretch>
        </p:blipFill>
        <p:spPr>
          <a:xfrm>
            <a:off x="315469" y="1916833"/>
            <a:ext cx="6133461" cy="3148980"/>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7" name="타원 6">
            <a:extLst>
              <a:ext uri="{FF2B5EF4-FFF2-40B4-BE49-F238E27FC236}">
                <a16:creationId xmlns:a16="http://schemas.microsoft.com/office/drawing/2014/main" id="{A0F77776-2740-87F5-01B8-720848306240}"/>
              </a:ext>
            </a:extLst>
          </p:cNvPr>
          <p:cNvSpPr/>
          <p:nvPr/>
        </p:nvSpPr>
        <p:spPr bwMode="auto">
          <a:xfrm>
            <a:off x="5730469" y="216474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E289EB18-914D-DF68-1F2B-01732014FAE9}"/>
              </a:ext>
            </a:extLst>
          </p:cNvPr>
          <p:cNvSpPr/>
          <p:nvPr/>
        </p:nvSpPr>
        <p:spPr bwMode="gray">
          <a:xfrm>
            <a:off x="5985644" y="2293446"/>
            <a:ext cx="379461" cy="15783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75560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2C02B-471A-F3A6-A94C-07784866C5F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865E898-B0E8-CC2D-8CDB-8FDE9878E87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24CE0D80-B19D-5A1A-E1B9-4A1F78C9405C}"/>
              </a:ext>
            </a:extLst>
          </p:cNvPr>
          <p:cNvGraphicFramePr>
            <a:graphicFrameLocks noGrp="1"/>
          </p:cNvGraphicFramePr>
          <p:nvPr>
            <p:extLst>
              <p:ext uri="{D42A27DB-BD31-4B8C-83A1-F6EECF244321}">
                <p14:modId xmlns:p14="http://schemas.microsoft.com/office/powerpoint/2010/main" val="198627075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Meeting Memo Editing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2.1 Editing from the Meeting Memo List View</a:t>
                      </a:r>
                      <a:endParaRPr lang="en-US" sz="11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a:t>
                      </a:r>
                      <a:r>
                        <a:rPr lang="en-US" altLang="ko-KR" sz="1200" b="1" dirty="0" err="1"/>
                        <a:t>Listview</a:t>
                      </a:r>
                      <a:r>
                        <a:rPr lang="en-US" altLang="ko-KR" sz="1200" b="1" dirty="0"/>
                        <a:t> Filter &gt; Edit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38466B09-F844-7F53-428E-AA20EFBF30FE}"/>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7200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List View Filter: My Meeting Memo (Completed)</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the down arrow icon of the memo to edit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Opens edit popup for the selected Meeting Memo</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Editable fields: all except Related Info and Sensitive Info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Related Info includes additional accounts, attendees, and gift records</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endParaRPr lang="en-US" altLang="ko-KR" sz="1200" b="1" dirty="0">
              <a:solidFill>
                <a:srgbClr val="1F497D"/>
              </a:solidFill>
              <a:cs typeface="Arial" panose="020B0604020202020204" pitchFamily="34" charset="0"/>
            </a:endParaRPr>
          </a:p>
          <a:p>
            <a:pPr marR="0" lvl="0" algn="l" defTabSz="914400" rtl="0" eaLnBrk="1" fontAlgn="base" latinLnBrk="0" hangingPunct="1">
              <a:lnSpc>
                <a:spcPct val="120000"/>
              </a:lnSpc>
              <a:spcBef>
                <a:spcPct val="0"/>
              </a:spcBef>
              <a:spcAft>
                <a:spcPct val="0"/>
              </a:spcAft>
              <a:buClrTx/>
              <a:buSzTx/>
              <a:tabLst/>
              <a:defRPr/>
            </a:pPr>
            <a:r>
              <a:rPr lang="en-US" altLang="ko-KR" sz="1200" b="1" dirty="0">
                <a:solidFill>
                  <a:srgbClr val="1F497D"/>
                </a:solidFill>
                <a:cs typeface="Arial" panose="020B0604020202020204" pitchFamily="34" charset="0"/>
              </a:rPr>
              <a:t>※ Editable for 1 month after submission</a:t>
            </a:r>
            <a:br>
              <a:rPr lang="en-US" altLang="ko-KR" sz="1200" b="1" dirty="0">
                <a:solidFill>
                  <a:srgbClr val="1F497D"/>
                </a:solidFill>
                <a:cs typeface="Arial" panose="020B0604020202020204" pitchFamily="34" charset="0"/>
              </a:rPr>
            </a:br>
            <a:r>
              <a:rPr lang="en-US" altLang="ko-KR" sz="1200" b="1" dirty="0">
                <a:solidFill>
                  <a:srgbClr val="1F497D"/>
                </a:solidFill>
                <a:cs typeface="Arial" panose="020B0604020202020204" pitchFamily="34" charset="0"/>
              </a:rPr>
              <a:t>- No time limit for drafts</a:t>
            </a:r>
            <a:endParaRPr kumimoji="1" lang="en-US" altLang="ko-KR" sz="1200" b="0" i="0" u="none" strike="noStrike" kern="1200" cap="none" spc="0" normalizeH="0" baseline="0" noProof="0" dirty="0">
              <a:ln>
                <a:noFill/>
              </a:ln>
              <a:solidFill>
                <a:prstClr val="black">
                  <a:lumMod val="50000"/>
                  <a:lumOff val="50000"/>
                </a:prstClr>
              </a:solidFill>
              <a:effectLst/>
              <a:uLnTx/>
              <a:uFillTx/>
              <a:latin typeface="Arial" pitchFamily="34" charset="0"/>
              <a:ea typeface="맑은 고딕" pitchFamily="50" charset="-127"/>
              <a:cs typeface="Arial" panose="020B0604020202020204" pitchFamily="34" charset="0"/>
            </a:endParaRPr>
          </a:p>
        </p:txBody>
      </p:sp>
      <p:grpSp>
        <p:nvGrpSpPr>
          <p:cNvPr id="10" name="그룹 9">
            <a:extLst>
              <a:ext uri="{FF2B5EF4-FFF2-40B4-BE49-F238E27FC236}">
                <a16:creationId xmlns:a16="http://schemas.microsoft.com/office/drawing/2014/main" id="{ED0596D2-CCD2-2547-39AF-C06BCEE2C740}"/>
              </a:ext>
            </a:extLst>
          </p:cNvPr>
          <p:cNvGrpSpPr/>
          <p:nvPr/>
        </p:nvGrpSpPr>
        <p:grpSpPr>
          <a:xfrm>
            <a:off x="6827289" y="5469943"/>
            <a:ext cx="2660073" cy="916529"/>
            <a:chOff x="6694285" y="5485352"/>
            <a:chExt cx="2926080" cy="1008182"/>
          </a:xfrm>
        </p:grpSpPr>
        <p:sp>
          <p:nvSpPr>
            <p:cNvPr id="11" name="직사각형 10">
              <a:extLst>
                <a:ext uri="{FF2B5EF4-FFF2-40B4-BE49-F238E27FC236}">
                  <a16:creationId xmlns:a16="http://schemas.microsoft.com/office/drawing/2014/main" id="{D81C128F-693C-AFD9-3596-A3BE6D22514A}"/>
                </a:ext>
              </a:extLst>
            </p:cNvPr>
            <p:cNvSpPr/>
            <p:nvPr/>
          </p:nvSpPr>
          <p:spPr bwMode="auto">
            <a:xfrm>
              <a:off x="6694285" y="5485352"/>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3" name="직사각형 12">
              <a:extLst>
                <a:ext uri="{FF2B5EF4-FFF2-40B4-BE49-F238E27FC236}">
                  <a16:creationId xmlns:a16="http://schemas.microsoft.com/office/drawing/2014/main" id="{D7A8695A-BE6B-B9A7-6BD1-F1D7C841C024}"/>
                </a:ext>
              </a:extLst>
            </p:cNvPr>
            <p:cNvSpPr/>
            <p:nvPr/>
          </p:nvSpPr>
          <p:spPr bwMode="auto">
            <a:xfrm>
              <a:off x="6694285" y="5852850"/>
              <a:ext cx="2926080" cy="640684"/>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lang="en-US" altLang="ko-KR" sz="1100" dirty="0">
                  <a:solidFill>
                    <a:schemeClr val="tx1">
                      <a:lumMod val="65000"/>
                      <a:lumOff val="35000"/>
                    </a:schemeClr>
                  </a:solidFill>
                  <a:cs typeface="Arial" panose="020B0604020202020204" pitchFamily="34" charset="0"/>
                </a:rPr>
                <a:t>Q. Can I edit after submission?</a:t>
              </a:r>
            </a:p>
            <a:p>
              <a:pPr eaLnBrk="1" hangingPunct="1"/>
              <a:r>
                <a:rPr lang="en-US" altLang="ko-KR" sz="1100" dirty="0">
                  <a:solidFill>
                    <a:schemeClr val="tx1">
                      <a:lumMod val="65000"/>
                      <a:lumOff val="35000"/>
                    </a:schemeClr>
                  </a:solidFill>
                  <a:cs typeface="Arial" panose="020B0604020202020204" pitchFamily="34" charset="0"/>
                </a:rPr>
                <a:t>A. Yes, edits are allowed for 1 month after completion</a:t>
              </a:r>
            </a:p>
          </p:txBody>
        </p:sp>
      </p:grpSp>
      <p:pic>
        <p:nvPicPr>
          <p:cNvPr id="8" name="그림 7">
            <a:extLst>
              <a:ext uri="{FF2B5EF4-FFF2-40B4-BE49-F238E27FC236}">
                <a16:creationId xmlns:a16="http://schemas.microsoft.com/office/drawing/2014/main" id="{04761EDA-1D9B-0C83-0F10-914D55ACCAE0}"/>
              </a:ext>
            </a:extLst>
          </p:cNvPr>
          <p:cNvPicPr>
            <a:picLocks noChangeAspect="1"/>
          </p:cNvPicPr>
          <p:nvPr/>
        </p:nvPicPr>
        <p:blipFill>
          <a:blip r:embed="rId2"/>
          <a:stretch>
            <a:fillRect/>
          </a:stretch>
        </p:blipFill>
        <p:spPr>
          <a:xfrm>
            <a:off x="315469" y="1916832"/>
            <a:ext cx="6154421" cy="1924293"/>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15" name="그림 14">
            <a:extLst>
              <a:ext uri="{FF2B5EF4-FFF2-40B4-BE49-F238E27FC236}">
                <a16:creationId xmlns:a16="http://schemas.microsoft.com/office/drawing/2014/main" id="{EAF6DB57-5774-77B9-7FA8-2004150FA72C}"/>
              </a:ext>
            </a:extLst>
          </p:cNvPr>
          <p:cNvPicPr>
            <a:picLocks noChangeAspect="1"/>
          </p:cNvPicPr>
          <p:nvPr/>
        </p:nvPicPr>
        <p:blipFill>
          <a:blip r:embed="rId3"/>
          <a:stretch>
            <a:fillRect/>
          </a:stretch>
        </p:blipFill>
        <p:spPr>
          <a:xfrm>
            <a:off x="5317105" y="2932808"/>
            <a:ext cx="1009791" cy="1295581"/>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20" name="그림 19">
            <a:extLst>
              <a:ext uri="{FF2B5EF4-FFF2-40B4-BE49-F238E27FC236}">
                <a16:creationId xmlns:a16="http://schemas.microsoft.com/office/drawing/2014/main" id="{F7CBF5AC-F376-5131-2F00-3C0963C3203C}"/>
              </a:ext>
            </a:extLst>
          </p:cNvPr>
          <p:cNvPicPr>
            <a:picLocks noChangeAspect="1"/>
          </p:cNvPicPr>
          <p:nvPr/>
        </p:nvPicPr>
        <p:blipFill>
          <a:blip r:embed="rId4"/>
          <a:stretch>
            <a:fillRect/>
          </a:stretch>
        </p:blipFill>
        <p:spPr>
          <a:xfrm>
            <a:off x="917028" y="2932808"/>
            <a:ext cx="4035972" cy="3594538"/>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1" name="화살표: 오각형 66">
            <a:extLst>
              <a:ext uri="{FF2B5EF4-FFF2-40B4-BE49-F238E27FC236}">
                <a16:creationId xmlns:a16="http://schemas.microsoft.com/office/drawing/2014/main" id="{4FB9A924-DA73-2EEE-8972-48A00C21A7F5}"/>
              </a:ext>
            </a:extLst>
          </p:cNvPr>
          <p:cNvSpPr/>
          <p:nvPr/>
        </p:nvSpPr>
        <p:spPr bwMode="gray">
          <a:xfrm>
            <a:off x="370012" y="2353711"/>
            <a:ext cx="1728192" cy="19183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75CF9F1D-B485-F3F8-4B2A-2E048D56DF8A}"/>
              </a:ext>
            </a:extLst>
          </p:cNvPr>
          <p:cNvSpPr/>
          <p:nvPr/>
        </p:nvSpPr>
        <p:spPr bwMode="auto">
          <a:xfrm>
            <a:off x="129629" y="224056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4" name="화살표: 오각형 66">
            <a:extLst>
              <a:ext uri="{FF2B5EF4-FFF2-40B4-BE49-F238E27FC236}">
                <a16:creationId xmlns:a16="http://schemas.microsoft.com/office/drawing/2014/main" id="{D4E334F9-FF2D-AD1F-AFA3-281119ED177E}"/>
              </a:ext>
            </a:extLst>
          </p:cNvPr>
          <p:cNvSpPr/>
          <p:nvPr/>
        </p:nvSpPr>
        <p:spPr bwMode="gray">
          <a:xfrm>
            <a:off x="6194355" y="2765736"/>
            <a:ext cx="154020" cy="1501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35" name="직선 화살표 연결선 3">
            <a:extLst>
              <a:ext uri="{FF2B5EF4-FFF2-40B4-BE49-F238E27FC236}">
                <a16:creationId xmlns:a16="http://schemas.microsoft.com/office/drawing/2014/main" id="{10B76CD8-1C96-E926-79C6-FC2B3CB852C5}"/>
              </a:ext>
            </a:extLst>
          </p:cNvPr>
          <p:cNvCxnSpPr>
            <a:stCxn id="34" idx="1"/>
            <a:endCxn id="15" idx="0"/>
          </p:cNvCxnSpPr>
          <p:nvPr/>
        </p:nvCxnSpPr>
        <p:spPr bwMode="auto">
          <a:xfrm rot="10800000" flipV="1">
            <a:off x="5822001" y="2840830"/>
            <a:ext cx="372354" cy="91977"/>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타원 36">
            <a:extLst>
              <a:ext uri="{FF2B5EF4-FFF2-40B4-BE49-F238E27FC236}">
                <a16:creationId xmlns:a16="http://schemas.microsoft.com/office/drawing/2014/main" id="{972F17FA-8CEC-ECD7-24A2-2BDF3E623C2C}"/>
              </a:ext>
            </a:extLst>
          </p:cNvPr>
          <p:cNvSpPr/>
          <p:nvPr/>
        </p:nvSpPr>
        <p:spPr bwMode="auto">
          <a:xfrm>
            <a:off x="5949873" y="258316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9" name="타원 38">
            <a:extLst>
              <a:ext uri="{FF2B5EF4-FFF2-40B4-BE49-F238E27FC236}">
                <a16:creationId xmlns:a16="http://schemas.microsoft.com/office/drawing/2014/main" id="{0D7764AD-B61D-EE72-760A-0FA355283EAF}"/>
              </a:ext>
            </a:extLst>
          </p:cNvPr>
          <p:cNvSpPr/>
          <p:nvPr/>
        </p:nvSpPr>
        <p:spPr bwMode="auto">
          <a:xfrm>
            <a:off x="5077768" y="281894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0" name="화살표: 오각형 66">
            <a:extLst>
              <a:ext uri="{FF2B5EF4-FFF2-40B4-BE49-F238E27FC236}">
                <a16:creationId xmlns:a16="http://schemas.microsoft.com/office/drawing/2014/main" id="{F57EC692-892B-6862-1D3A-4C12EE967B00}"/>
              </a:ext>
            </a:extLst>
          </p:cNvPr>
          <p:cNvSpPr/>
          <p:nvPr/>
        </p:nvSpPr>
        <p:spPr bwMode="gray">
          <a:xfrm>
            <a:off x="5317008" y="2948308"/>
            <a:ext cx="1009887" cy="26114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3" name="화살표: 오각형 66">
            <a:extLst>
              <a:ext uri="{FF2B5EF4-FFF2-40B4-BE49-F238E27FC236}">
                <a16:creationId xmlns:a16="http://schemas.microsoft.com/office/drawing/2014/main" id="{8C39F086-B4DC-A0A9-46B8-9DA05A37AF08}"/>
              </a:ext>
            </a:extLst>
          </p:cNvPr>
          <p:cNvSpPr/>
          <p:nvPr/>
        </p:nvSpPr>
        <p:spPr bwMode="gray">
          <a:xfrm>
            <a:off x="917026" y="2932807"/>
            <a:ext cx="4000565" cy="355689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2" name="타원 41">
            <a:extLst>
              <a:ext uri="{FF2B5EF4-FFF2-40B4-BE49-F238E27FC236}">
                <a16:creationId xmlns:a16="http://schemas.microsoft.com/office/drawing/2014/main" id="{1AEE2149-300B-877A-4E40-8DFAA72C1426}"/>
              </a:ext>
            </a:extLst>
          </p:cNvPr>
          <p:cNvSpPr/>
          <p:nvPr/>
        </p:nvSpPr>
        <p:spPr bwMode="auto">
          <a:xfrm>
            <a:off x="664599" y="27983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44" name="직선 화살표 연결선 3">
            <a:extLst>
              <a:ext uri="{FF2B5EF4-FFF2-40B4-BE49-F238E27FC236}">
                <a16:creationId xmlns:a16="http://schemas.microsoft.com/office/drawing/2014/main" id="{D1763B27-A951-0101-15D0-C674E94B7E4A}"/>
              </a:ext>
            </a:extLst>
          </p:cNvPr>
          <p:cNvCxnSpPr>
            <a:stCxn id="40" idx="1"/>
            <a:endCxn id="20" idx="3"/>
          </p:cNvCxnSpPr>
          <p:nvPr/>
        </p:nvCxnSpPr>
        <p:spPr bwMode="auto">
          <a:xfrm rot="10800000" flipV="1">
            <a:off x="4953000" y="3078883"/>
            <a:ext cx="364008" cy="1651194"/>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8943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2C6DB-A7E2-05E7-2CDA-B8D77841AE8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BF5F4B0-9D09-3B83-D3F5-7836C7406F8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95DAC0B8-0DC6-2C57-0EB7-93D75EC3B490}"/>
              </a:ext>
            </a:extLst>
          </p:cNvPr>
          <p:cNvGraphicFramePr>
            <a:graphicFrameLocks noGrp="1"/>
          </p:cNvGraphicFramePr>
          <p:nvPr>
            <p:extLst>
              <p:ext uri="{D42A27DB-BD31-4B8C-83A1-F6EECF244321}">
                <p14:modId xmlns:p14="http://schemas.microsoft.com/office/powerpoint/2010/main" val="378495998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Meeting Memo Editing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050" b="1" dirty="0"/>
                        <a:t>2.2 Editing from the Meeting Memo Detail Page</a:t>
                      </a:r>
                      <a:endParaRPr lang="en-US" sz="105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Meeting Memo Detailed Page &gt; Edit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AF4F25D2-9DDE-DDAD-8EAD-608E1C4FF7D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Edit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Editable fields: all except Related Info and Sensitive Info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Related Info includes accounts, attendees, and gift records</a:t>
            </a:r>
          </a:p>
        </p:txBody>
      </p:sp>
      <p:grpSp>
        <p:nvGrpSpPr>
          <p:cNvPr id="3" name="그룹 2">
            <a:extLst>
              <a:ext uri="{FF2B5EF4-FFF2-40B4-BE49-F238E27FC236}">
                <a16:creationId xmlns:a16="http://schemas.microsoft.com/office/drawing/2014/main" id="{884B9ECC-917F-FDB7-B1D5-204EBA7041B8}"/>
              </a:ext>
            </a:extLst>
          </p:cNvPr>
          <p:cNvGrpSpPr/>
          <p:nvPr/>
        </p:nvGrpSpPr>
        <p:grpSpPr>
          <a:xfrm>
            <a:off x="6827289" y="5133061"/>
            <a:ext cx="2660073" cy="1253413"/>
            <a:chOff x="6694285" y="5114780"/>
            <a:chExt cx="2926080" cy="1378754"/>
          </a:xfrm>
        </p:grpSpPr>
        <p:sp>
          <p:nvSpPr>
            <p:cNvPr id="4" name="직사각형 3">
              <a:extLst>
                <a:ext uri="{FF2B5EF4-FFF2-40B4-BE49-F238E27FC236}">
                  <a16:creationId xmlns:a16="http://schemas.microsoft.com/office/drawing/2014/main" id="{24986BD2-627B-9A13-771B-5EF618F6D228}"/>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7" name="직사각형 6">
              <a:extLst>
                <a:ext uri="{FF2B5EF4-FFF2-40B4-BE49-F238E27FC236}">
                  <a16:creationId xmlns:a16="http://schemas.microsoft.com/office/drawing/2014/main" id="{773F6805-084E-1780-CFA1-E15CD3AE49FB}"/>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How do I edit Sensitive Information?</a:t>
              </a:r>
            </a:p>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Go to the “Sensitive Info” tab. See P.3</a:t>
              </a: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8</a:t>
              </a: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 for details.</a:t>
              </a:r>
            </a:p>
          </p:txBody>
        </p:sp>
      </p:grpSp>
      <p:pic>
        <p:nvPicPr>
          <p:cNvPr id="10" name="그림 9">
            <a:extLst>
              <a:ext uri="{FF2B5EF4-FFF2-40B4-BE49-F238E27FC236}">
                <a16:creationId xmlns:a16="http://schemas.microsoft.com/office/drawing/2014/main" id="{7E175EBB-6965-0A8F-C874-928CF37D47D3}"/>
              </a:ext>
            </a:extLst>
          </p:cNvPr>
          <p:cNvPicPr>
            <a:picLocks noChangeAspect="1"/>
          </p:cNvPicPr>
          <p:nvPr/>
        </p:nvPicPr>
        <p:blipFill>
          <a:blip r:embed="rId2"/>
          <a:stretch>
            <a:fillRect/>
          </a:stretch>
        </p:blipFill>
        <p:spPr>
          <a:xfrm>
            <a:off x="315469" y="1916833"/>
            <a:ext cx="6147321" cy="3140918"/>
          </a:xfrm>
          <a:prstGeom prst="rect">
            <a:avLst/>
          </a:prstGeom>
          <a:ln w="28575">
            <a:noFill/>
          </a:ln>
          <a:effectLst>
            <a:outerShdw blurRad="50800" dist="38100" dir="5400000" algn="t" rotWithShape="0">
              <a:prstClr val="black">
                <a:alpha val="40000"/>
              </a:prstClr>
            </a:outerShdw>
          </a:effectLst>
        </p:spPr>
      </p:pic>
      <p:sp>
        <p:nvSpPr>
          <p:cNvPr id="11" name="화살표: 오각형 66">
            <a:extLst>
              <a:ext uri="{FF2B5EF4-FFF2-40B4-BE49-F238E27FC236}">
                <a16:creationId xmlns:a16="http://schemas.microsoft.com/office/drawing/2014/main" id="{B6928F9A-CE53-90C5-B593-CFC23F2459A6}"/>
              </a:ext>
            </a:extLst>
          </p:cNvPr>
          <p:cNvSpPr/>
          <p:nvPr/>
        </p:nvSpPr>
        <p:spPr bwMode="gray">
          <a:xfrm>
            <a:off x="5844089" y="2298700"/>
            <a:ext cx="210636" cy="1349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12" name="직선 화살표 연결선 3">
            <a:extLst>
              <a:ext uri="{FF2B5EF4-FFF2-40B4-BE49-F238E27FC236}">
                <a16:creationId xmlns:a16="http://schemas.microsoft.com/office/drawing/2014/main" id="{5F7F2B6C-1400-1F9C-7443-2351E056E43E}"/>
              </a:ext>
            </a:extLst>
          </p:cNvPr>
          <p:cNvCxnSpPr>
            <a:cxnSpLocks/>
            <a:stCxn id="11" idx="2"/>
            <a:endCxn id="18" idx="0"/>
          </p:cNvCxnSpPr>
          <p:nvPr/>
        </p:nvCxnSpPr>
        <p:spPr bwMode="auto">
          <a:xfrm rot="5400000">
            <a:off x="4524123" y="1298644"/>
            <a:ext cx="290291" cy="2560278"/>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8" name="그림 17">
            <a:extLst>
              <a:ext uri="{FF2B5EF4-FFF2-40B4-BE49-F238E27FC236}">
                <a16:creationId xmlns:a16="http://schemas.microsoft.com/office/drawing/2014/main" id="{BE51ACDA-0C95-90CA-095E-566B0CCCACC4}"/>
              </a:ext>
            </a:extLst>
          </p:cNvPr>
          <p:cNvPicPr>
            <a:picLocks noChangeAspect="1"/>
          </p:cNvPicPr>
          <p:nvPr/>
        </p:nvPicPr>
        <p:blipFill>
          <a:blip r:embed="rId3"/>
          <a:stretch>
            <a:fillRect/>
          </a:stretch>
        </p:blipFill>
        <p:spPr>
          <a:xfrm>
            <a:off x="1279151" y="2723929"/>
            <a:ext cx="4219956" cy="3765771"/>
          </a:xfrm>
          <a:prstGeom prst="rect">
            <a:avLst/>
          </a:prstGeom>
        </p:spPr>
      </p:pic>
      <p:sp>
        <p:nvSpPr>
          <p:cNvPr id="23" name="타원 22">
            <a:extLst>
              <a:ext uri="{FF2B5EF4-FFF2-40B4-BE49-F238E27FC236}">
                <a16:creationId xmlns:a16="http://schemas.microsoft.com/office/drawing/2014/main" id="{2D62BD2A-B9A6-01D2-893E-18710860C0C3}"/>
              </a:ext>
            </a:extLst>
          </p:cNvPr>
          <p:cNvSpPr/>
          <p:nvPr/>
        </p:nvSpPr>
        <p:spPr bwMode="auto">
          <a:xfrm>
            <a:off x="5583652" y="217163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5151E3B5-00C5-D31A-665D-AA808B4C680F}"/>
              </a:ext>
            </a:extLst>
          </p:cNvPr>
          <p:cNvSpPr/>
          <p:nvPr/>
        </p:nvSpPr>
        <p:spPr bwMode="auto">
          <a:xfrm>
            <a:off x="1027151" y="25978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화살표: 오각형 66">
            <a:extLst>
              <a:ext uri="{FF2B5EF4-FFF2-40B4-BE49-F238E27FC236}">
                <a16:creationId xmlns:a16="http://schemas.microsoft.com/office/drawing/2014/main" id="{BA8CC348-BCDA-100F-C97D-71181C8F7443}"/>
              </a:ext>
            </a:extLst>
          </p:cNvPr>
          <p:cNvSpPr/>
          <p:nvPr/>
        </p:nvSpPr>
        <p:spPr bwMode="gray">
          <a:xfrm>
            <a:off x="1279151" y="2723929"/>
            <a:ext cx="4219956" cy="376577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4027340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25BA6-4ED2-3AE7-3064-58D5D860C2C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3818FF1-564D-E0FC-A5ED-884DF0D1C10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C064DCE3-E142-6746-E925-3E93DC673572}"/>
              </a:ext>
            </a:extLst>
          </p:cNvPr>
          <p:cNvGraphicFramePr>
            <a:graphicFrameLocks noGrp="1"/>
          </p:cNvGraphicFramePr>
          <p:nvPr>
            <p:extLst>
              <p:ext uri="{D42A27DB-BD31-4B8C-83A1-F6EECF244321}">
                <p14:modId xmlns:p14="http://schemas.microsoft.com/office/powerpoint/2010/main" val="367712833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Meeting Memo Editing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050" b="1" dirty="0"/>
                        <a:t>2.2 Editing from the Meeting Memo Detail Page</a:t>
                      </a:r>
                      <a:endParaRPr lang="en-US" sz="105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Meeting Memo Detailed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4F049FD6-9640-9B24-0201-47CEF6DE990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pencil icon to edit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Basic and meeting information can be modified</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In “Related” tab, click Add to include additional info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Can add account, attendee, and gift details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down arrow icon to delete</a:t>
            </a:r>
          </a:p>
        </p:txBody>
      </p:sp>
      <p:pic>
        <p:nvPicPr>
          <p:cNvPr id="15" name="그림 14">
            <a:extLst>
              <a:ext uri="{FF2B5EF4-FFF2-40B4-BE49-F238E27FC236}">
                <a16:creationId xmlns:a16="http://schemas.microsoft.com/office/drawing/2014/main" id="{D210221A-1BB4-C2F5-1C3F-1A62266C3EF4}"/>
              </a:ext>
            </a:extLst>
          </p:cNvPr>
          <p:cNvPicPr>
            <a:picLocks noChangeAspect="1"/>
          </p:cNvPicPr>
          <p:nvPr/>
        </p:nvPicPr>
        <p:blipFill>
          <a:blip r:embed="rId2"/>
          <a:stretch>
            <a:fillRect/>
          </a:stretch>
        </p:blipFill>
        <p:spPr>
          <a:xfrm>
            <a:off x="315469" y="1916832"/>
            <a:ext cx="6147321" cy="3140918"/>
          </a:xfrm>
          <a:prstGeom prst="rect">
            <a:avLst/>
          </a:prstGeom>
          <a:ln w="28575">
            <a:noFill/>
          </a:ln>
          <a:effectLst>
            <a:outerShdw blurRad="50800" dist="38100" dir="5400000" algn="t" rotWithShape="0">
              <a:prstClr val="black">
                <a:alpha val="40000"/>
              </a:prstClr>
            </a:outerShdw>
          </a:effectLst>
        </p:spPr>
      </p:pic>
      <p:sp>
        <p:nvSpPr>
          <p:cNvPr id="19" name="타원 18">
            <a:extLst>
              <a:ext uri="{FF2B5EF4-FFF2-40B4-BE49-F238E27FC236}">
                <a16:creationId xmlns:a16="http://schemas.microsoft.com/office/drawing/2014/main" id="{D9D5BA75-9E3B-166A-6178-CEAC585082F6}"/>
              </a:ext>
            </a:extLst>
          </p:cNvPr>
          <p:cNvSpPr/>
          <p:nvPr/>
        </p:nvSpPr>
        <p:spPr bwMode="auto">
          <a:xfrm>
            <a:off x="5654225" y="27808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화살표: 오각형 66">
            <a:extLst>
              <a:ext uri="{FF2B5EF4-FFF2-40B4-BE49-F238E27FC236}">
                <a16:creationId xmlns:a16="http://schemas.microsoft.com/office/drawing/2014/main" id="{58FFE8B0-76CB-3CAF-24B7-D5AE545AC761}"/>
              </a:ext>
            </a:extLst>
          </p:cNvPr>
          <p:cNvSpPr/>
          <p:nvPr/>
        </p:nvSpPr>
        <p:spPr bwMode="gray">
          <a:xfrm>
            <a:off x="5842634" y="3044978"/>
            <a:ext cx="361586" cy="233716"/>
          </a:xfrm>
          <a:prstGeom prst="rect">
            <a:avLst/>
          </a:prstGeom>
          <a:noFill/>
          <a:ln w="28575">
            <a:no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B4565735-4285-B8EB-AADD-F3CE82BE55AC}"/>
              </a:ext>
            </a:extLst>
          </p:cNvPr>
          <p:cNvSpPr/>
          <p:nvPr/>
        </p:nvSpPr>
        <p:spPr bwMode="auto">
          <a:xfrm>
            <a:off x="1462762" y="271396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3" name="그림 22">
            <a:extLst>
              <a:ext uri="{FF2B5EF4-FFF2-40B4-BE49-F238E27FC236}">
                <a16:creationId xmlns:a16="http://schemas.microsoft.com/office/drawing/2014/main" id="{A068EFA0-544F-4941-CED7-0A68B1A68682}"/>
              </a:ext>
            </a:extLst>
          </p:cNvPr>
          <p:cNvPicPr>
            <a:picLocks noChangeAspect="1"/>
          </p:cNvPicPr>
          <p:nvPr/>
        </p:nvPicPr>
        <p:blipFill>
          <a:blip r:embed="rId3"/>
          <a:stretch>
            <a:fillRect/>
          </a:stretch>
        </p:blipFill>
        <p:spPr>
          <a:xfrm>
            <a:off x="1735940" y="2855295"/>
            <a:ext cx="98572" cy="98572"/>
          </a:xfrm>
          <a:prstGeom prst="rect">
            <a:avLst/>
          </a:prstGeom>
          <a:ln>
            <a:noFill/>
          </a:ln>
        </p:spPr>
      </p:pic>
      <p:sp>
        <p:nvSpPr>
          <p:cNvPr id="26" name="화살표: 오각형 66">
            <a:extLst>
              <a:ext uri="{FF2B5EF4-FFF2-40B4-BE49-F238E27FC236}">
                <a16:creationId xmlns:a16="http://schemas.microsoft.com/office/drawing/2014/main" id="{353C8E9E-C730-B4C6-B2B9-49F178617E64}"/>
              </a:ext>
            </a:extLst>
          </p:cNvPr>
          <p:cNvSpPr/>
          <p:nvPr/>
        </p:nvSpPr>
        <p:spPr bwMode="gray">
          <a:xfrm>
            <a:off x="1703111" y="2745728"/>
            <a:ext cx="144017" cy="143212"/>
          </a:xfrm>
          <a:prstGeom prst="rect">
            <a:avLst/>
          </a:prstGeom>
          <a:noFill/>
          <a:ln w="28575">
            <a:no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화살표: 오각형 66">
            <a:extLst>
              <a:ext uri="{FF2B5EF4-FFF2-40B4-BE49-F238E27FC236}">
                <a16:creationId xmlns:a16="http://schemas.microsoft.com/office/drawing/2014/main" id="{8487A303-6C3B-307F-E492-3E6720486D20}"/>
              </a:ext>
            </a:extLst>
          </p:cNvPr>
          <p:cNvSpPr/>
          <p:nvPr/>
        </p:nvSpPr>
        <p:spPr bwMode="gray">
          <a:xfrm>
            <a:off x="1712639" y="2840219"/>
            <a:ext cx="144017" cy="14321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9" name="화살표: 오각형 66">
            <a:extLst>
              <a:ext uri="{FF2B5EF4-FFF2-40B4-BE49-F238E27FC236}">
                <a16:creationId xmlns:a16="http://schemas.microsoft.com/office/drawing/2014/main" id="{379705B8-C8A9-7120-59E2-DDA20A30963C}"/>
              </a:ext>
            </a:extLst>
          </p:cNvPr>
          <p:cNvSpPr/>
          <p:nvPr/>
        </p:nvSpPr>
        <p:spPr bwMode="gray">
          <a:xfrm>
            <a:off x="5900005" y="2904921"/>
            <a:ext cx="415070" cy="13595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32" name="그림 31">
            <a:extLst>
              <a:ext uri="{FF2B5EF4-FFF2-40B4-BE49-F238E27FC236}">
                <a16:creationId xmlns:a16="http://schemas.microsoft.com/office/drawing/2014/main" id="{E0A233AF-8934-E578-ACBD-9276FDC54713}"/>
              </a:ext>
            </a:extLst>
          </p:cNvPr>
          <p:cNvPicPr>
            <a:picLocks noChangeAspect="1"/>
          </p:cNvPicPr>
          <p:nvPr/>
        </p:nvPicPr>
        <p:blipFill>
          <a:blip r:embed="rId4"/>
          <a:stretch>
            <a:fillRect/>
          </a:stretch>
        </p:blipFill>
        <p:spPr>
          <a:xfrm>
            <a:off x="6191393" y="3258778"/>
            <a:ext cx="117415" cy="114060"/>
          </a:xfrm>
          <a:prstGeom prst="rect">
            <a:avLst/>
          </a:prstGeom>
        </p:spPr>
      </p:pic>
      <p:sp>
        <p:nvSpPr>
          <p:cNvPr id="33" name="화살표: 오각형 66">
            <a:extLst>
              <a:ext uri="{FF2B5EF4-FFF2-40B4-BE49-F238E27FC236}">
                <a16:creationId xmlns:a16="http://schemas.microsoft.com/office/drawing/2014/main" id="{A755607B-D1A6-C913-5BCF-05FC60AA1C4F}"/>
              </a:ext>
            </a:extLst>
          </p:cNvPr>
          <p:cNvSpPr/>
          <p:nvPr/>
        </p:nvSpPr>
        <p:spPr bwMode="gray">
          <a:xfrm>
            <a:off x="6183613" y="3250782"/>
            <a:ext cx="136510" cy="13127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34" name="직선 화살표 연결선 3">
            <a:extLst>
              <a:ext uri="{FF2B5EF4-FFF2-40B4-BE49-F238E27FC236}">
                <a16:creationId xmlns:a16="http://schemas.microsoft.com/office/drawing/2014/main" id="{543C3716-5E68-C852-DE4A-E91BBCA3C606}"/>
              </a:ext>
            </a:extLst>
          </p:cNvPr>
          <p:cNvCxnSpPr>
            <a:cxnSpLocks/>
            <a:stCxn id="29" idx="2"/>
            <a:endCxn id="39" idx="0"/>
          </p:cNvCxnSpPr>
          <p:nvPr/>
        </p:nvCxnSpPr>
        <p:spPr bwMode="auto">
          <a:xfrm rot="5400000">
            <a:off x="4464852" y="1836852"/>
            <a:ext cx="438664" cy="2846712"/>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타원 26">
            <a:extLst>
              <a:ext uri="{FF2B5EF4-FFF2-40B4-BE49-F238E27FC236}">
                <a16:creationId xmlns:a16="http://schemas.microsoft.com/office/drawing/2014/main" id="{BA08BB3A-4A7B-4213-4CAE-991CAC7E26C2}"/>
              </a:ext>
            </a:extLst>
          </p:cNvPr>
          <p:cNvSpPr/>
          <p:nvPr/>
        </p:nvSpPr>
        <p:spPr bwMode="auto">
          <a:xfrm>
            <a:off x="5936466" y="313055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9" name="그림 38">
            <a:extLst>
              <a:ext uri="{FF2B5EF4-FFF2-40B4-BE49-F238E27FC236}">
                <a16:creationId xmlns:a16="http://schemas.microsoft.com/office/drawing/2014/main" id="{D25D2E01-9523-173F-EBC2-AE27775AC83B}"/>
              </a:ext>
            </a:extLst>
          </p:cNvPr>
          <p:cNvPicPr>
            <a:picLocks noChangeAspect="1"/>
          </p:cNvPicPr>
          <p:nvPr/>
        </p:nvPicPr>
        <p:blipFill>
          <a:blip r:embed="rId5"/>
          <a:stretch>
            <a:fillRect/>
          </a:stretch>
        </p:blipFill>
        <p:spPr>
          <a:xfrm>
            <a:off x="1462762" y="3479540"/>
            <a:ext cx="3596131" cy="104716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66388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1E8FC-D471-24E7-C24C-41B6FEE7BF2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F800BD2-F204-D971-825D-23843F146EC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6240A71C-8510-FE2C-939A-0F561BD50300}"/>
              </a:ext>
            </a:extLst>
          </p:cNvPr>
          <p:cNvGraphicFramePr>
            <a:graphicFrameLocks noGrp="1"/>
          </p:cNvGraphicFramePr>
          <p:nvPr>
            <p:extLst>
              <p:ext uri="{D42A27DB-BD31-4B8C-83A1-F6EECF244321}">
                <p14:modId xmlns:p14="http://schemas.microsoft.com/office/powerpoint/2010/main" val="2014332627"/>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Meeting Memo Editing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050" b="1" dirty="0"/>
                        <a:t>2.2 Editing from the Meeting Memo Detail Page</a:t>
                      </a:r>
                      <a:endParaRPr lang="en-US" sz="105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Meeting Memo Detailed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8E1BACC2-9707-3D8B-07BD-4B4E2C67E7B5}"/>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Sensitive Info tab</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pencil icon to edit sensitive information</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Add Sensitive Info Access to add viewers</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down arrow icon to remove viewers</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Upload File to add sensitive info files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Files are viewable/downloadable only by registered Sensitive Info Access members</a:t>
            </a:r>
          </a:p>
        </p:txBody>
      </p:sp>
      <p:pic>
        <p:nvPicPr>
          <p:cNvPr id="15" name="그림 14">
            <a:extLst>
              <a:ext uri="{FF2B5EF4-FFF2-40B4-BE49-F238E27FC236}">
                <a16:creationId xmlns:a16="http://schemas.microsoft.com/office/drawing/2014/main" id="{5DB460C5-C9E8-BF87-B6A8-B573A470359A}"/>
              </a:ext>
            </a:extLst>
          </p:cNvPr>
          <p:cNvPicPr>
            <a:picLocks noChangeAspect="1"/>
          </p:cNvPicPr>
          <p:nvPr/>
        </p:nvPicPr>
        <p:blipFill>
          <a:blip r:embed="rId2"/>
          <a:stretch>
            <a:fillRect/>
          </a:stretch>
        </p:blipFill>
        <p:spPr>
          <a:xfrm>
            <a:off x="315469" y="1917457"/>
            <a:ext cx="6150325" cy="3162544"/>
          </a:xfrm>
          <a:prstGeom prst="rect">
            <a:avLst/>
          </a:prstGeom>
          <a:ln w="28575">
            <a:noFill/>
          </a:ln>
          <a:effectLst>
            <a:outerShdw blurRad="50800" dist="38100" dir="5400000" algn="t" rotWithShape="0">
              <a:prstClr val="black">
                <a:alpha val="40000"/>
              </a:prstClr>
            </a:outerShdw>
          </a:effectLst>
        </p:spPr>
      </p:pic>
      <p:sp>
        <p:nvSpPr>
          <p:cNvPr id="20" name="타원 19">
            <a:extLst>
              <a:ext uri="{FF2B5EF4-FFF2-40B4-BE49-F238E27FC236}">
                <a16:creationId xmlns:a16="http://schemas.microsoft.com/office/drawing/2014/main" id="{3B920E9A-BEB4-9C3F-AB03-24E36D51725E}"/>
              </a:ext>
            </a:extLst>
          </p:cNvPr>
          <p:cNvSpPr/>
          <p:nvPr/>
        </p:nvSpPr>
        <p:spPr bwMode="auto">
          <a:xfrm>
            <a:off x="5898886" y="293710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2" name="그림 21">
            <a:extLst>
              <a:ext uri="{FF2B5EF4-FFF2-40B4-BE49-F238E27FC236}">
                <a16:creationId xmlns:a16="http://schemas.microsoft.com/office/drawing/2014/main" id="{3D83EAA7-5162-2ED7-1641-ACEA367A3060}"/>
              </a:ext>
            </a:extLst>
          </p:cNvPr>
          <p:cNvPicPr>
            <a:picLocks noChangeAspect="1"/>
          </p:cNvPicPr>
          <p:nvPr/>
        </p:nvPicPr>
        <p:blipFill>
          <a:blip r:embed="rId3"/>
          <a:stretch>
            <a:fillRect/>
          </a:stretch>
        </p:blipFill>
        <p:spPr>
          <a:xfrm>
            <a:off x="6189567" y="3071318"/>
            <a:ext cx="138528" cy="159840"/>
          </a:xfrm>
          <a:prstGeom prst="rect">
            <a:avLst/>
          </a:prstGeom>
        </p:spPr>
      </p:pic>
      <p:sp>
        <p:nvSpPr>
          <p:cNvPr id="23" name="화살표: 오각형 66">
            <a:extLst>
              <a:ext uri="{FF2B5EF4-FFF2-40B4-BE49-F238E27FC236}">
                <a16:creationId xmlns:a16="http://schemas.microsoft.com/office/drawing/2014/main" id="{ADB8F8E5-87CD-E356-D320-60666DE58E36}"/>
              </a:ext>
            </a:extLst>
          </p:cNvPr>
          <p:cNvSpPr/>
          <p:nvPr/>
        </p:nvSpPr>
        <p:spPr bwMode="gray">
          <a:xfrm>
            <a:off x="6145263" y="3060332"/>
            <a:ext cx="203998" cy="20047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화살표: 오각형 66">
            <a:extLst>
              <a:ext uri="{FF2B5EF4-FFF2-40B4-BE49-F238E27FC236}">
                <a16:creationId xmlns:a16="http://schemas.microsoft.com/office/drawing/2014/main" id="{8F319EE3-8196-CE36-5AF8-60FC8D2C2199}"/>
              </a:ext>
            </a:extLst>
          </p:cNvPr>
          <p:cNvSpPr/>
          <p:nvPr/>
        </p:nvSpPr>
        <p:spPr bwMode="gray">
          <a:xfrm>
            <a:off x="5567728" y="3342003"/>
            <a:ext cx="750794" cy="17661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E1220109-7CBE-0849-3A6B-B03E7246DD75}"/>
              </a:ext>
            </a:extLst>
          </p:cNvPr>
          <p:cNvSpPr/>
          <p:nvPr/>
        </p:nvSpPr>
        <p:spPr bwMode="auto">
          <a:xfrm>
            <a:off x="5315727" y="322823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9" name="그림 28">
            <a:extLst>
              <a:ext uri="{FF2B5EF4-FFF2-40B4-BE49-F238E27FC236}">
                <a16:creationId xmlns:a16="http://schemas.microsoft.com/office/drawing/2014/main" id="{F3B0F16A-5189-C40C-F9B8-C2D6AC8B0A0B}"/>
              </a:ext>
            </a:extLst>
          </p:cNvPr>
          <p:cNvPicPr>
            <a:picLocks noChangeAspect="1"/>
          </p:cNvPicPr>
          <p:nvPr/>
        </p:nvPicPr>
        <p:blipFill>
          <a:blip r:embed="rId4"/>
          <a:stretch>
            <a:fillRect/>
          </a:stretch>
        </p:blipFill>
        <p:spPr>
          <a:xfrm>
            <a:off x="6193602" y="3707045"/>
            <a:ext cx="117415" cy="114060"/>
          </a:xfrm>
          <a:prstGeom prst="rect">
            <a:avLst/>
          </a:prstGeom>
        </p:spPr>
      </p:pic>
      <p:sp>
        <p:nvSpPr>
          <p:cNvPr id="30" name="화살표: 오각형 66">
            <a:extLst>
              <a:ext uri="{FF2B5EF4-FFF2-40B4-BE49-F238E27FC236}">
                <a16:creationId xmlns:a16="http://schemas.microsoft.com/office/drawing/2014/main" id="{D3F9DD36-BB4D-6CC7-2F95-C43F2DD19DDB}"/>
              </a:ext>
            </a:extLst>
          </p:cNvPr>
          <p:cNvSpPr/>
          <p:nvPr/>
        </p:nvSpPr>
        <p:spPr bwMode="gray">
          <a:xfrm>
            <a:off x="6174947" y="3688205"/>
            <a:ext cx="155648" cy="15295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1" name="타원 30">
            <a:extLst>
              <a:ext uri="{FF2B5EF4-FFF2-40B4-BE49-F238E27FC236}">
                <a16:creationId xmlns:a16="http://schemas.microsoft.com/office/drawing/2014/main" id="{95DDECA4-CA39-FC11-F9B3-3FAACB1B9A66}"/>
              </a:ext>
            </a:extLst>
          </p:cNvPr>
          <p:cNvSpPr/>
          <p:nvPr/>
        </p:nvSpPr>
        <p:spPr bwMode="auto">
          <a:xfrm>
            <a:off x="5922292" y="35622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4" name="타원 33">
            <a:extLst>
              <a:ext uri="{FF2B5EF4-FFF2-40B4-BE49-F238E27FC236}">
                <a16:creationId xmlns:a16="http://schemas.microsoft.com/office/drawing/2014/main" id="{2049ECD6-CBC7-3C45-405F-9722A891A5E2}"/>
              </a:ext>
            </a:extLst>
          </p:cNvPr>
          <p:cNvSpPr/>
          <p:nvPr/>
        </p:nvSpPr>
        <p:spPr bwMode="auto">
          <a:xfrm>
            <a:off x="3603768" y="250470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6" name="화살표: 오각형 66">
            <a:extLst>
              <a:ext uri="{FF2B5EF4-FFF2-40B4-BE49-F238E27FC236}">
                <a16:creationId xmlns:a16="http://schemas.microsoft.com/office/drawing/2014/main" id="{6F47D3CE-576C-557C-41CC-A4DA6CE6204F}"/>
              </a:ext>
            </a:extLst>
          </p:cNvPr>
          <p:cNvSpPr/>
          <p:nvPr/>
        </p:nvSpPr>
        <p:spPr bwMode="gray">
          <a:xfrm>
            <a:off x="3790739" y="2726266"/>
            <a:ext cx="296418" cy="1542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7" name="화살표: 오각형 66">
            <a:extLst>
              <a:ext uri="{FF2B5EF4-FFF2-40B4-BE49-F238E27FC236}">
                <a16:creationId xmlns:a16="http://schemas.microsoft.com/office/drawing/2014/main" id="{A04AD0C6-E849-0DC8-A670-5CBB58A60910}"/>
              </a:ext>
            </a:extLst>
          </p:cNvPr>
          <p:cNvSpPr/>
          <p:nvPr/>
        </p:nvSpPr>
        <p:spPr bwMode="gray">
          <a:xfrm>
            <a:off x="5979332" y="4316291"/>
            <a:ext cx="339487" cy="16076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8" name="타원 37">
            <a:extLst>
              <a:ext uri="{FF2B5EF4-FFF2-40B4-BE49-F238E27FC236}">
                <a16:creationId xmlns:a16="http://schemas.microsoft.com/office/drawing/2014/main" id="{9F4F12A0-D9B2-C93B-786D-BF0E45E3F12D}"/>
              </a:ext>
            </a:extLst>
          </p:cNvPr>
          <p:cNvSpPr/>
          <p:nvPr/>
        </p:nvSpPr>
        <p:spPr bwMode="auto">
          <a:xfrm>
            <a:off x="5729725" y="418918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42" name="그림 41">
            <a:extLst>
              <a:ext uri="{FF2B5EF4-FFF2-40B4-BE49-F238E27FC236}">
                <a16:creationId xmlns:a16="http://schemas.microsoft.com/office/drawing/2014/main" id="{9BA4393B-C3A0-3656-A209-C3B174BB1D76}"/>
              </a:ext>
            </a:extLst>
          </p:cNvPr>
          <p:cNvPicPr>
            <a:picLocks noChangeAspect="1"/>
          </p:cNvPicPr>
          <p:nvPr/>
        </p:nvPicPr>
        <p:blipFill>
          <a:blip r:embed="rId5"/>
          <a:stretch>
            <a:fillRect/>
          </a:stretch>
        </p:blipFill>
        <p:spPr>
          <a:xfrm>
            <a:off x="3533599" y="4477051"/>
            <a:ext cx="1652235" cy="369155"/>
          </a:xfrm>
          <a:prstGeom prst="rect">
            <a:avLst/>
          </a:prstGeom>
        </p:spPr>
      </p:pic>
    </p:spTree>
    <p:extLst>
      <p:ext uri="{BB962C8B-B14F-4D97-AF65-F5344CB8AC3E}">
        <p14:creationId xmlns:p14="http://schemas.microsoft.com/office/powerpoint/2010/main" val="1110302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6C31B-D109-BCEE-975D-D8FC5BDAA53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1DB8909-0C70-7F21-EF2C-552A21344DB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A8072975-EB49-7160-8F18-CAE3E4F45E7C}"/>
              </a:ext>
            </a:extLst>
          </p:cNvPr>
          <p:cNvGraphicFramePr>
            <a:graphicFrameLocks noGrp="1"/>
          </p:cNvGraphicFramePr>
          <p:nvPr>
            <p:extLst>
              <p:ext uri="{D42A27DB-BD31-4B8C-83A1-F6EECF244321}">
                <p14:modId xmlns:p14="http://schemas.microsoft.com/office/powerpoint/2010/main" val="80013969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Meeting Memo Editing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050" b="1" dirty="0"/>
                        <a:t>2.2 Editing from the Meeting Memo Detail Page</a:t>
                      </a:r>
                      <a:endParaRPr lang="en-US" sz="105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Meeting Memo Detailed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CA9A6BBB-C219-068D-F735-5D9923E1450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[Edit Method 1] Click Sensitive Info File</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down arrow icon to delete uploaded file</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[Edit Method 2] Click View All</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down arrow icon to delete uploaded file</a:t>
            </a:r>
          </a:p>
        </p:txBody>
      </p:sp>
      <p:grpSp>
        <p:nvGrpSpPr>
          <p:cNvPr id="18" name="그룹 17">
            <a:extLst>
              <a:ext uri="{FF2B5EF4-FFF2-40B4-BE49-F238E27FC236}">
                <a16:creationId xmlns:a16="http://schemas.microsoft.com/office/drawing/2014/main" id="{2F4AFA28-5F1A-DAD8-3D6A-C73DAC6B0526}"/>
              </a:ext>
            </a:extLst>
          </p:cNvPr>
          <p:cNvGrpSpPr/>
          <p:nvPr/>
        </p:nvGrpSpPr>
        <p:grpSpPr>
          <a:xfrm>
            <a:off x="315469" y="1917457"/>
            <a:ext cx="6150325" cy="3162544"/>
            <a:chOff x="315469" y="1917457"/>
            <a:chExt cx="6150325" cy="3162544"/>
          </a:xfrm>
        </p:grpSpPr>
        <p:pic>
          <p:nvPicPr>
            <p:cNvPr id="11" name="그림 10">
              <a:extLst>
                <a:ext uri="{FF2B5EF4-FFF2-40B4-BE49-F238E27FC236}">
                  <a16:creationId xmlns:a16="http://schemas.microsoft.com/office/drawing/2014/main" id="{9B990451-E5F2-1DD1-1DA1-95688B8A497E}"/>
                </a:ext>
              </a:extLst>
            </p:cNvPr>
            <p:cNvPicPr>
              <a:picLocks noChangeAspect="1"/>
            </p:cNvPicPr>
            <p:nvPr/>
          </p:nvPicPr>
          <p:blipFill>
            <a:blip r:embed="rId2"/>
            <a:stretch>
              <a:fillRect/>
            </a:stretch>
          </p:blipFill>
          <p:spPr>
            <a:xfrm>
              <a:off x="315469" y="1917457"/>
              <a:ext cx="6150325" cy="3162544"/>
            </a:xfrm>
            <a:prstGeom prst="rect">
              <a:avLst/>
            </a:prstGeom>
            <a:ln w="28575">
              <a:noFill/>
            </a:ln>
            <a:effectLst>
              <a:outerShdw blurRad="50800" dist="38100" dir="5400000" algn="t" rotWithShape="0">
                <a:prstClr val="black">
                  <a:alpha val="40000"/>
                </a:prstClr>
              </a:outerShdw>
            </a:effectLst>
          </p:spPr>
        </p:pic>
        <p:pic>
          <p:nvPicPr>
            <p:cNvPr id="16" name="그림 15">
              <a:extLst>
                <a:ext uri="{FF2B5EF4-FFF2-40B4-BE49-F238E27FC236}">
                  <a16:creationId xmlns:a16="http://schemas.microsoft.com/office/drawing/2014/main" id="{FF0B2255-E114-80EA-B1D2-F29189BD0159}"/>
                </a:ext>
              </a:extLst>
            </p:cNvPr>
            <p:cNvPicPr>
              <a:picLocks noChangeAspect="1"/>
            </p:cNvPicPr>
            <p:nvPr/>
          </p:nvPicPr>
          <p:blipFill>
            <a:blip r:embed="rId3"/>
            <a:stretch>
              <a:fillRect/>
            </a:stretch>
          </p:blipFill>
          <p:spPr>
            <a:xfrm>
              <a:off x="3533599" y="4477051"/>
              <a:ext cx="1652235" cy="369155"/>
            </a:xfrm>
            <a:prstGeom prst="rect">
              <a:avLst/>
            </a:prstGeom>
          </p:spPr>
        </p:pic>
      </p:grpSp>
      <p:sp>
        <p:nvSpPr>
          <p:cNvPr id="20" name="화살표: 오각형 66">
            <a:extLst>
              <a:ext uri="{FF2B5EF4-FFF2-40B4-BE49-F238E27FC236}">
                <a16:creationId xmlns:a16="http://schemas.microsoft.com/office/drawing/2014/main" id="{F3ED7B43-32EC-2CC9-3DFB-FAB74158A3A2}"/>
              </a:ext>
            </a:extLst>
          </p:cNvPr>
          <p:cNvSpPr/>
          <p:nvPr/>
        </p:nvSpPr>
        <p:spPr bwMode="gray">
          <a:xfrm>
            <a:off x="3566160" y="4477051"/>
            <a:ext cx="1652235" cy="35020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309E630C-318B-298C-15B8-886351F6E8F0}"/>
              </a:ext>
            </a:extLst>
          </p:cNvPr>
          <p:cNvSpPr/>
          <p:nvPr/>
        </p:nvSpPr>
        <p:spPr bwMode="auto">
          <a:xfrm>
            <a:off x="3314342" y="434722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69B32AA4-29BA-68DD-D552-AF335BA058AA}"/>
              </a:ext>
            </a:extLst>
          </p:cNvPr>
          <p:cNvSpPr/>
          <p:nvPr/>
        </p:nvSpPr>
        <p:spPr bwMode="auto">
          <a:xfrm>
            <a:off x="4570604" y="472020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9" name="그림 28">
            <a:extLst>
              <a:ext uri="{FF2B5EF4-FFF2-40B4-BE49-F238E27FC236}">
                <a16:creationId xmlns:a16="http://schemas.microsoft.com/office/drawing/2014/main" id="{4CD6AB76-3183-50F9-592E-37E90B1429BC}"/>
              </a:ext>
            </a:extLst>
          </p:cNvPr>
          <p:cNvPicPr>
            <a:picLocks noChangeAspect="1"/>
          </p:cNvPicPr>
          <p:nvPr/>
        </p:nvPicPr>
        <p:blipFill>
          <a:blip r:embed="rId4"/>
          <a:stretch>
            <a:fillRect/>
          </a:stretch>
        </p:blipFill>
        <p:spPr>
          <a:xfrm>
            <a:off x="4831498" y="4859885"/>
            <a:ext cx="252001" cy="97200"/>
          </a:xfrm>
          <a:prstGeom prst="rect">
            <a:avLst/>
          </a:prstGeom>
        </p:spPr>
      </p:pic>
      <p:sp>
        <p:nvSpPr>
          <p:cNvPr id="22" name="화살표: 오각형 66">
            <a:extLst>
              <a:ext uri="{FF2B5EF4-FFF2-40B4-BE49-F238E27FC236}">
                <a16:creationId xmlns:a16="http://schemas.microsoft.com/office/drawing/2014/main" id="{97C12490-8A86-A3D2-1955-0BD6A64CE9D0}"/>
              </a:ext>
            </a:extLst>
          </p:cNvPr>
          <p:cNvSpPr/>
          <p:nvPr/>
        </p:nvSpPr>
        <p:spPr bwMode="gray">
          <a:xfrm>
            <a:off x="4815759" y="4853530"/>
            <a:ext cx="280836" cy="11737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30" name="그림 29">
            <a:extLst>
              <a:ext uri="{FF2B5EF4-FFF2-40B4-BE49-F238E27FC236}">
                <a16:creationId xmlns:a16="http://schemas.microsoft.com/office/drawing/2014/main" id="{F2B782B2-BB51-8B3D-BFF6-FEC4778E79BF}"/>
              </a:ext>
            </a:extLst>
          </p:cNvPr>
          <p:cNvPicPr>
            <a:picLocks noChangeAspect="1"/>
          </p:cNvPicPr>
          <p:nvPr/>
        </p:nvPicPr>
        <p:blipFill>
          <a:blip r:embed="rId5"/>
          <a:stretch>
            <a:fillRect/>
          </a:stretch>
        </p:blipFill>
        <p:spPr>
          <a:xfrm>
            <a:off x="602416" y="2265153"/>
            <a:ext cx="4212966" cy="1722239"/>
          </a:xfrm>
          <a:prstGeom prst="rect">
            <a:avLst/>
          </a:prstGeom>
          <a:ln w="28575">
            <a:noFill/>
          </a:ln>
          <a:effectLst>
            <a:outerShdw blurRad="50800" dist="38100" dir="5400000" algn="t" rotWithShape="0">
              <a:prstClr val="black">
                <a:alpha val="40000"/>
              </a:prstClr>
            </a:outerShdw>
          </a:effectLst>
        </p:spPr>
      </p:pic>
      <p:pic>
        <p:nvPicPr>
          <p:cNvPr id="33" name="그림 32">
            <a:extLst>
              <a:ext uri="{FF2B5EF4-FFF2-40B4-BE49-F238E27FC236}">
                <a16:creationId xmlns:a16="http://schemas.microsoft.com/office/drawing/2014/main" id="{C2ABB3F6-74E8-4279-0E67-43BC36DF6CBE}"/>
              </a:ext>
            </a:extLst>
          </p:cNvPr>
          <p:cNvPicPr>
            <a:picLocks noChangeAspect="1"/>
          </p:cNvPicPr>
          <p:nvPr/>
        </p:nvPicPr>
        <p:blipFill>
          <a:blip r:embed="rId6"/>
          <a:stretch>
            <a:fillRect/>
          </a:stretch>
        </p:blipFill>
        <p:spPr>
          <a:xfrm>
            <a:off x="602416" y="5316917"/>
            <a:ext cx="5612117" cy="1061178"/>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cxnSp>
        <p:nvCxnSpPr>
          <p:cNvPr id="35" name="직선 화살표 연결선 3">
            <a:extLst>
              <a:ext uri="{FF2B5EF4-FFF2-40B4-BE49-F238E27FC236}">
                <a16:creationId xmlns:a16="http://schemas.microsoft.com/office/drawing/2014/main" id="{577B7360-AD8C-B755-5778-C6710FA10023}"/>
              </a:ext>
            </a:extLst>
          </p:cNvPr>
          <p:cNvCxnSpPr>
            <a:cxnSpLocks/>
            <a:stCxn id="20" idx="1"/>
            <a:endCxn id="30" idx="2"/>
          </p:cNvCxnSpPr>
          <p:nvPr/>
        </p:nvCxnSpPr>
        <p:spPr bwMode="auto">
          <a:xfrm rot="10800000">
            <a:off x="2708900" y="3987393"/>
            <a:ext cx="857261" cy="664763"/>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화살표: 오각형 66">
            <a:extLst>
              <a:ext uri="{FF2B5EF4-FFF2-40B4-BE49-F238E27FC236}">
                <a16:creationId xmlns:a16="http://schemas.microsoft.com/office/drawing/2014/main" id="{883F88C7-3C2B-E823-E3A5-3773701A9352}"/>
              </a:ext>
            </a:extLst>
          </p:cNvPr>
          <p:cNvSpPr/>
          <p:nvPr/>
        </p:nvSpPr>
        <p:spPr bwMode="gray">
          <a:xfrm>
            <a:off x="3144573" y="2307001"/>
            <a:ext cx="152401" cy="12297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0" name="타원 39">
            <a:extLst>
              <a:ext uri="{FF2B5EF4-FFF2-40B4-BE49-F238E27FC236}">
                <a16:creationId xmlns:a16="http://schemas.microsoft.com/office/drawing/2014/main" id="{516D7C19-5909-8BF4-634B-EA913E2FE2EE}"/>
              </a:ext>
            </a:extLst>
          </p:cNvPr>
          <p:cNvSpPr/>
          <p:nvPr/>
        </p:nvSpPr>
        <p:spPr bwMode="auto">
          <a:xfrm>
            <a:off x="2952997" y="210032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1" name="화살표: 오각형 66">
            <a:extLst>
              <a:ext uri="{FF2B5EF4-FFF2-40B4-BE49-F238E27FC236}">
                <a16:creationId xmlns:a16="http://schemas.microsoft.com/office/drawing/2014/main" id="{7A0F4307-E877-963E-F872-2312468931E1}"/>
              </a:ext>
            </a:extLst>
          </p:cNvPr>
          <p:cNvSpPr/>
          <p:nvPr/>
        </p:nvSpPr>
        <p:spPr bwMode="gray">
          <a:xfrm>
            <a:off x="5947834" y="6183494"/>
            <a:ext cx="134938" cy="11737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3" name="타원 42">
            <a:extLst>
              <a:ext uri="{FF2B5EF4-FFF2-40B4-BE49-F238E27FC236}">
                <a16:creationId xmlns:a16="http://schemas.microsoft.com/office/drawing/2014/main" id="{93AD1D30-8667-D13F-4882-0F18FCA22638}"/>
              </a:ext>
            </a:extLst>
          </p:cNvPr>
          <p:cNvSpPr/>
          <p:nvPr/>
        </p:nvSpPr>
        <p:spPr bwMode="auto">
          <a:xfrm>
            <a:off x="5699370" y="60573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44" name="직선 화살표 연결선 3">
            <a:extLst>
              <a:ext uri="{FF2B5EF4-FFF2-40B4-BE49-F238E27FC236}">
                <a16:creationId xmlns:a16="http://schemas.microsoft.com/office/drawing/2014/main" id="{8CDAE926-8A3F-FC88-DD03-FFC54D93D8A8}"/>
              </a:ext>
            </a:extLst>
          </p:cNvPr>
          <p:cNvCxnSpPr>
            <a:cxnSpLocks/>
            <a:stCxn id="22" idx="2"/>
            <a:endCxn id="33" idx="0"/>
          </p:cNvCxnSpPr>
          <p:nvPr/>
        </p:nvCxnSpPr>
        <p:spPr bwMode="auto">
          <a:xfrm rot="5400000">
            <a:off x="4009322" y="4370062"/>
            <a:ext cx="346008" cy="1547702"/>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53186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C6A0A-F09F-CBB8-77D4-3D3DA5A8A4B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89880BF-F193-69E9-ED3C-7F302352633F}"/>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graphicFrame>
        <p:nvGraphicFramePr>
          <p:cNvPr id="17" name="표 16">
            <a:extLst>
              <a:ext uri="{FF2B5EF4-FFF2-40B4-BE49-F238E27FC236}">
                <a16:creationId xmlns:a16="http://schemas.microsoft.com/office/drawing/2014/main" id="{2593C8AE-81FE-E70A-3136-0E6D2B6564E9}"/>
              </a:ext>
            </a:extLst>
          </p:cNvPr>
          <p:cNvGraphicFramePr>
            <a:graphicFrameLocks noGrp="1"/>
          </p:cNvGraphicFramePr>
          <p:nvPr>
            <p:extLst>
              <p:ext uri="{D42A27DB-BD31-4B8C-83A1-F6EECF244321}">
                <p14:modId xmlns:p14="http://schemas.microsoft.com/office/powerpoint/2010/main" val="66511187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Temporary Save and Submit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Edit Draft Information and Submit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a:t>
                      </a:r>
                      <a:r>
                        <a:rPr lang="en-US" altLang="ko-KR" sz="1200" b="1" dirty="0" err="1"/>
                        <a:t>Listview</a:t>
                      </a:r>
                      <a:r>
                        <a:rPr lang="en-US" altLang="ko-KR" sz="1200" b="1" dirty="0"/>
                        <a:t> Filter</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E0556FAE-3291-034D-FC6B-A337D641CEDE}"/>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List View Filter: My Meeting Memo (Draft)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Displays all Meeting Memos saved as drafts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the title in the “Title” column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Opens the Meeting Memo detail page</a:t>
            </a:r>
          </a:p>
        </p:txBody>
      </p:sp>
      <p:sp>
        <p:nvSpPr>
          <p:cNvPr id="5" name="직사각형 4">
            <a:extLst>
              <a:ext uri="{FF2B5EF4-FFF2-40B4-BE49-F238E27FC236}">
                <a16:creationId xmlns:a16="http://schemas.microsoft.com/office/drawing/2014/main" id="{40B14C25-CD47-6377-2D5D-2D20D7C600E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4" name="그림 3">
            <a:extLst>
              <a:ext uri="{FF2B5EF4-FFF2-40B4-BE49-F238E27FC236}">
                <a16:creationId xmlns:a16="http://schemas.microsoft.com/office/drawing/2014/main" id="{87E1A71A-45EB-8C8A-0645-3AE911445941}"/>
              </a:ext>
            </a:extLst>
          </p:cNvPr>
          <p:cNvPicPr>
            <a:picLocks noChangeAspect="1"/>
          </p:cNvPicPr>
          <p:nvPr/>
        </p:nvPicPr>
        <p:blipFill>
          <a:blip r:embed="rId2"/>
          <a:stretch>
            <a:fillRect/>
          </a:stretch>
        </p:blipFill>
        <p:spPr>
          <a:xfrm>
            <a:off x="315469" y="1916833"/>
            <a:ext cx="6154421" cy="304555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7" name="화살표: 오각형 66">
            <a:extLst>
              <a:ext uri="{FF2B5EF4-FFF2-40B4-BE49-F238E27FC236}">
                <a16:creationId xmlns:a16="http://schemas.microsoft.com/office/drawing/2014/main" id="{05D1DD12-8AAE-8EDD-FF7D-E47196C088D3}"/>
              </a:ext>
            </a:extLst>
          </p:cNvPr>
          <p:cNvSpPr/>
          <p:nvPr/>
        </p:nvSpPr>
        <p:spPr bwMode="gray">
          <a:xfrm>
            <a:off x="399929" y="2644245"/>
            <a:ext cx="1635246"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38416AD2-6F6C-740F-79F2-A5DED4F46615}"/>
              </a:ext>
            </a:extLst>
          </p:cNvPr>
          <p:cNvSpPr/>
          <p:nvPr/>
        </p:nvSpPr>
        <p:spPr bwMode="auto">
          <a:xfrm>
            <a:off x="155292" y="251824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BFA50D40-03DC-FE6D-BF34-815311FA7FDA}"/>
              </a:ext>
            </a:extLst>
          </p:cNvPr>
          <p:cNvSpPr/>
          <p:nvPr/>
        </p:nvSpPr>
        <p:spPr bwMode="gray">
          <a:xfrm>
            <a:off x="564822" y="3191933"/>
            <a:ext cx="692478" cy="165946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649AD8FB-0FF3-ADF9-F495-69E9C99CB5D7}"/>
              </a:ext>
            </a:extLst>
          </p:cNvPr>
          <p:cNvSpPr/>
          <p:nvPr/>
        </p:nvSpPr>
        <p:spPr bwMode="auto">
          <a:xfrm>
            <a:off x="312822" y="30659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757627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6E17B-A7DE-BB6E-4AD8-D2B8EE26C9FC}"/>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746ACAC7-F67B-5845-65C0-99608045D344}"/>
              </a:ext>
            </a:extLst>
          </p:cNvPr>
          <p:cNvGraphicFramePr>
            <a:graphicFrameLocks noGrp="1"/>
          </p:cNvGraphicFramePr>
          <p:nvPr>
            <p:extLst>
              <p:ext uri="{D42A27DB-BD31-4B8C-83A1-F6EECF244321}">
                <p14:modId xmlns:p14="http://schemas.microsoft.com/office/powerpoint/2010/main" val="71477378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Temporary Save and Submit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Edit Draft Information and Submit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15C2F851-B61E-7ACD-30CE-F1D4983AD151}"/>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If needed, edit Meeting Memo and click Complete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For editing steps, refer to Step 1: Create Meeting Memo → Step 2: Edit Meeting Memo</a:t>
            </a:r>
          </a:p>
        </p:txBody>
      </p:sp>
      <p:sp>
        <p:nvSpPr>
          <p:cNvPr id="5" name="직사각형 4">
            <a:extLst>
              <a:ext uri="{FF2B5EF4-FFF2-40B4-BE49-F238E27FC236}">
                <a16:creationId xmlns:a16="http://schemas.microsoft.com/office/drawing/2014/main" id="{C297F335-0DAA-74A0-013A-2917A2A116B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grpSp>
        <p:nvGrpSpPr>
          <p:cNvPr id="9" name="그룹 8">
            <a:extLst>
              <a:ext uri="{FF2B5EF4-FFF2-40B4-BE49-F238E27FC236}">
                <a16:creationId xmlns:a16="http://schemas.microsoft.com/office/drawing/2014/main" id="{B0A424D6-67BA-401C-401C-10B7F1409073}"/>
              </a:ext>
            </a:extLst>
          </p:cNvPr>
          <p:cNvGrpSpPr/>
          <p:nvPr/>
        </p:nvGrpSpPr>
        <p:grpSpPr>
          <a:xfrm>
            <a:off x="6827289" y="4977173"/>
            <a:ext cx="2660073" cy="1253412"/>
            <a:chOff x="6694285" y="5114780"/>
            <a:chExt cx="2926080" cy="1378754"/>
          </a:xfrm>
        </p:grpSpPr>
        <p:sp>
          <p:nvSpPr>
            <p:cNvPr id="10" name="직사각형 9">
              <a:extLst>
                <a:ext uri="{FF2B5EF4-FFF2-40B4-BE49-F238E27FC236}">
                  <a16:creationId xmlns:a16="http://schemas.microsoft.com/office/drawing/2014/main" id="{FA1B17B4-E444-066E-22C3-50F843825C10}"/>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CDFF781E-30A0-0A3D-1420-63343726ED31}"/>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lang="en-US" altLang="ko-KR" sz="1100" dirty="0">
                  <a:solidFill>
                    <a:schemeClr val="tx1">
                      <a:lumMod val="65000"/>
                      <a:lumOff val="35000"/>
                    </a:schemeClr>
                  </a:solidFill>
                  <a:cs typeface="Arial" panose="020B0604020202020204" pitchFamily="34" charset="0"/>
                </a:rPr>
                <a:t>Q. Where is the Send Email button?</a:t>
              </a:r>
            </a:p>
            <a:p>
              <a:pPr eaLnBrk="1" hangingPunct="1"/>
              <a:r>
                <a:rPr lang="en-US" altLang="ko-KR" sz="1100" dirty="0">
                  <a:solidFill>
                    <a:schemeClr val="tx1">
                      <a:lumMod val="65000"/>
                      <a:lumOff val="35000"/>
                    </a:schemeClr>
                  </a:solidFill>
                  <a:cs typeface="Arial" panose="020B0604020202020204" pitchFamily="34" charset="0"/>
                </a:rPr>
                <a:t>A. Available after clicking Complete. It appears in the same location as the Complete button.</a:t>
              </a:r>
            </a:p>
          </p:txBody>
        </p:sp>
      </p:grpSp>
      <p:sp>
        <p:nvSpPr>
          <p:cNvPr id="14" name="제목 1">
            <a:extLst>
              <a:ext uri="{FF2B5EF4-FFF2-40B4-BE49-F238E27FC236}">
                <a16:creationId xmlns:a16="http://schemas.microsoft.com/office/drawing/2014/main" id="{2FC1EBF5-5651-B9FA-B5DE-B2EC9A8E46E4}"/>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pic>
        <p:nvPicPr>
          <p:cNvPr id="15" name="그림 14">
            <a:extLst>
              <a:ext uri="{FF2B5EF4-FFF2-40B4-BE49-F238E27FC236}">
                <a16:creationId xmlns:a16="http://schemas.microsoft.com/office/drawing/2014/main" id="{B35818AD-5D79-B878-A3A3-E047A421E8E8}"/>
              </a:ext>
            </a:extLst>
          </p:cNvPr>
          <p:cNvPicPr>
            <a:picLocks noChangeAspect="1"/>
          </p:cNvPicPr>
          <p:nvPr/>
        </p:nvPicPr>
        <p:blipFill>
          <a:blip r:embed="rId2"/>
          <a:stretch>
            <a:fillRect/>
          </a:stretch>
        </p:blipFill>
        <p:spPr>
          <a:xfrm>
            <a:off x="315469" y="1916833"/>
            <a:ext cx="6154421" cy="3141179"/>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6" name="화살표: 오각형 66">
            <a:extLst>
              <a:ext uri="{FF2B5EF4-FFF2-40B4-BE49-F238E27FC236}">
                <a16:creationId xmlns:a16="http://schemas.microsoft.com/office/drawing/2014/main" id="{DC77B7E3-458F-A1CA-9E17-BEF179196745}"/>
              </a:ext>
            </a:extLst>
          </p:cNvPr>
          <p:cNvSpPr/>
          <p:nvPr/>
        </p:nvSpPr>
        <p:spPr bwMode="gray">
          <a:xfrm>
            <a:off x="5459413" y="2395538"/>
            <a:ext cx="382587" cy="14922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0841D3B1-5C1D-ED5C-7FC4-7D9764D0C3CD}"/>
              </a:ext>
            </a:extLst>
          </p:cNvPr>
          <p:cNvSpPr/>
          <p:nvPr/>
        </p:nvSpPr>
        <p:spPr bwMode="auto">
          <a:xfrm>
            <a:off x="5207413" y="226650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056911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082BF-DCC4-79B5-C4EB-9DFBC8FF603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B26E1DA-00E8-A968-6A99-2D0C23CE68E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a:p>
            <a:endParaRPr kumimoji="0" lang="en-US" altLang="ko-KR" sz="2000" spc="-70" dirty="0"/>
          </a:p>
        </p:txBody>
      </p:sp>
      <p:graphicFrame>
        <p:nvGraphicFramePr>
          <p:cNvPr id="17" name="표 16">
            <a:extLst>
              <a:ext uri="{FF2B5EF4-FFF2-40B4-BE49-F238E27FC236}">
                <a16:creationId xmlns:a16="http://schemas.microsoft.com/office/drawing/2014/main" id="{A077B6E7-C655-CDB9-CFFF-56F9AFD1180A}"/>
              </a:ext>
            </a:extLst>
          </p:cNvPr>
          <p:cNvGraphicFramePr>
            <a:graphicFrameLocks noGrp="1"/>
          </p:cNvGraphicFramePr>
          <p:nvPr>
            <p:extLst>
              <p:ext uri="{D42A27DB-BD31-4B8C-83A1-F6EECF244321}">
                <p14:modId xmlns:p14="http://schemas.microsoft.com/office/powerpoint/2010/main" val="4086542297"/>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1.1 Select Record Type_1.1.1 Use CLOVA Note</a:t>
                      </a:r>
                      <a:endParaRPr lang="en-US" altLang="ko-KR"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9CDABDB-51AD-E534-1CDF-DB1B844C3B07}"/>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199D209C-075E-C8B6-AE81-5569DE7EC52D}"/>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Create New</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Select Create Meeting Memo Using CLOVA Note</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Next</a:t>
            </a:r>
          </a:p>
        </p:txBody>
      </p:sp>
      <p:grpSp>
        <p:nvGrpSpPr>
          <p:cNvPr id="9" name="그룹 8">
            <a:extLst>
              <a:ext uri="{FF2B5EF4-FFF2-40B4-BE49-F238E27FC236}">
                <a16:creationId xmlns:a16="http://schemas.microsoft.com/office/drawing/2014/main" id="{7BCC2083-86D3-2A18-4A0F-FB954ECAFF50}"/>
              </a:ext>
            </a:extLst>
          </p:cNvPr>
          <p:cNvGrpSpPr/>
          <p:nvPr/>
        </p:nvGrpSpPr>
        <p:grpSpPr>
          <a:xfrm>
            <a:off x="6827289" y="5046348"/>
            <a:ext cx="2660073" cy="1265619"/>
            <a:chOff x="6694285" y="4802621"/>
            <a:chExt cx="2926080" cy="1392181"/>
          </a:xfrm>
        </p:grpSpPr>
        <p:sp>
          <p:nvSpPr>
            <p:cNvPr id="11" name="직사각형 10">
              <a:extLst>
                <a:ext uri="{FF2B5EF4-FFF2-40B4-BE49-F238E27FC236}">
                  <a16:creationId xmlns:a16="http://schemas.microsoft.com/office/drawing/2014/main" id="{3A12AB34-A481-4730-E981-6F5317A9B0B6}"/>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21" name="직사각형 20">
              <a:extLst>
                <a:ext uri="{FF2B5EF4-FFF2-40B4-BE49-F238E27FC236}">
                  <a16:creationId xmlns:a16="http://schemas.microsoft.com/office/drawing/2014/main" id="{80074FA5-505A-7406-7051-2A81CB7DF117}"/>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create a Meeting Memo without using the AI solution, as before?</a:t>
              </a:r>
              <a:b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b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Yes. By selecting Basic Meeting Memo, you can create a Meeting Memo using the previous method.</a:t>
              </a:r>
            </a:p>
          </p:txBody>
        </p:sp>
      </p:grpSp>
      <p:pic>
        <p:nvPicPr>
          <p:cNvPr id="14" name="그림 13">
            <a:extLst>
              <a:ext uri="{FF2B5EF4-FFF2-40B4-BE49-F238E27FC236}">
                <a16:creationId xmlns:a16="http://schemas.microsoft.com/office/drawing/2014/main" id="{71498BAC-6BF5-0552-55F4-05E8CDE73767}"/>
              </a:ext>
            </a:extLst>
          </p:cNvPr>
          <p:cNvPicPr>
            <a:picLocks noChangeAspect="1"/>
          </p:cNvPicPr>
          <p:nvPr/>
        </p:nvPicPr>
        <p:blipFill>
          <a:blip r:embed="rId2"/>
          <a:stretch>
            <a:fillRect/>
          </a:stretch>
        </p:blipFill>
        <p:spPr>
          <a:xfrm>
            <a:off x="245535" y="1844675"/>
            <a:ext cx="6244662" cy="2442974"/>
          </a:xfrm>
          <a:prstGeom prst="rect">
            <a:avLst/>
          </a:prstGeom>
          <a:effectLst>
            <a:outerShdw blurRad="50800" dist="38100" dir="2700000" algn="tl" rotWithShape="0">
              <a:prstClr val="black">
                <a:alpha val="40000"/>
              </a:prstClr>
            </a:outerShdw>
          </a:effectLst>
        </p:spPr>
      </p:pic>
      <p:pic>
        <p:nvPicPr>
          <p:cNvPr id="16" name="그림 15">
            <a:extLst>
              <a:ext uri="{FF2B5EF4-FFF2-40B4-BE49-F238E27FC236}">
                <a16:creationId xmlns:a16="http://schemas.microsoft.com/office/drawing/2014/main" id="{E58DEBB6-D4D3-D59E-1FF9-0E665598C125}"/>
              </a:ext>
            </a:extLst>
          </p:cNvPr>
          <p:cNvPicPr>
            <a:picLocks noChangeAspect="1"/>
          </p:cNvPicPr>
          <p:nvPr/>
        </p:nvPicPr>
        <p:blipFill>
          <a:blip r:embed="rId3"/>
          <a:stretch>
            <a:fillRect/>
          </a:stretch>
        </p:blipFill>
        <p:spPr>
          <a:xfrm>
            <a:off x="1012208" y="2600910"/>
            <a:ext cx="4647613" cy="1844568"/>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0" name="화살표: 오각형 66">
            <a:extLst>
              <a:ext uri="{FF2B5EF4-FFF2-40B4-BE49-F238E27FC236}">
                <a16:creationId xmlns:a16="http://schemas.microsoft.com/office/drawing/2014/main" id="{258BD1EE-056B-58D5-ED99-41CA28A064D6}"/>
              </a:ext>
            </a:extLst>
          </p:cNvPr>
          <p:cNvSpPr/>
          <p:nvPr/>
        </p:nvSpPr>
        <p:spPr bwMode="gray">
          <a:xfrm>
            <a:off x="2610001" y="3397468"/>
            <a:ext cx="2556284" cy="27583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9AB960A7-97A7-E0F2-E9B2-48A0A5726ED3}"/>
              </a:ext>
            </a:extLst>
          </p:cNvPr>
          <p:cNvSpPr/>
          <p:nvPr/>
        </p:nvSpPr>
        <p:spPr bwMode="auto">
          <a:xfrm>
            <a:off x="2359422" y="32744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화살표: 오각형 66">
            <a:extLst>
              <a:ext uri="{FF2B5EF4-FFF2-40B4-BE49-F238E27FC236}">
                <a16:creationId xmlns:a16="http://schemas.microsoft.com/office/drawing/2014/main" id="{64AE357B-A962-89EE-E19E-624F4D749BC4}"/>
              </a:ext>
            </a:extLst>
          </p:cNvPr>
          <p:cNvSpPr/>
          <p:nvPr/>
        </p:nvSpPr>
        <p:spPr bwMode="gray">
          <a:xfrm>
            <a:off x="5201347" y="4146332"/>
            <a:ext cx="375922" cy="25246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9AA47E1C-6C41-B6B3-BA8C-9E5826974534}"/>
              </a:ext>
            </a:extLst>
          </p:cNvPr>
          <p:cNvSpPr/>
          <p:nvPr/>
        </p:nvSpPr>
        <p:spPr bwMode="auto">
          <a:xfrm>
            <a:off x="4949347" y="402668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화살표: 오각형 66">
            <a:extLst>
              <a:ext uri="{FF2B5EF4-FFF2-40B4-BE49-F238E27FC236}">
                <a16:creationId xmlns:a16="http://schemas.microsoft.com/office/drawing/2014/main" id="{30D8519E-F5E1-0B8F-7753-C73F9A7DE024}"/>
              </a:ext>
            </a:extLst>
          </p:cNvPr>
          <p:cNvSpPr/>
          <p:nvPr/>
        </p:nvSpPr>
        <p:spPr bwMode="gray">
          <a:xfrm>
            <a:off x="6108699" y="2304586"/>
            <a:ext cx="292925" cy="171835"/>
          </a:xfrm>
          <a:prstGeom prst="homePlate">
            <a:avLst>
              <a:gd name="adj" fmla="val 0"/>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타원 27">
            <a:extLst>
              <a:ext uri="{FF2B5EF4-FFF2-40B4-BE49-F238E27FC236}">
                <a16:creationId xmlns:a16="http://schemas.microsoft.com/office/drawing/2014/main" id="{43169EC0-706E-7506-8AFE-3EBF332961A3}"/>
              </a:ext>
            </a:extLst>
          </p:cNvPr>
          <p:cNvSpPr/>
          <p:nvPr/>
        </p:nvSpPr>
        <p:spPr bwMode="auto">
          <a:xfrm>
            <a:off x="5864580" y="216066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9" name="직선 화살표 연결선 3">
            <a:extLst>
              <a:ext uri="{FF2B5EF4-FFF2-40B4-BE49-F238E27FC236}">
                <a16:creationId xmlns:a16="http://schemas.microsoft.com/office/drawing/2014/main" id="{56363AF4-1EA2-A2DE-EA0B-20996A046628}"/>
              </a:ext>
            </a:extLst>
          </p:cNvPr>
          <p:cNvCxnSpPr>
            <a:cxnSpLocks/>
            <a:stCxn id="26" idx="1"/>
            <a:endCxn id="16" idx="0"/>
          </p:cNvCxnSpPr>
          <p:nvPr/>
        </p:nvCxnSpPr>
        <p:spPr bwMode="auto">
          <a:xfrm rot="10800000" flipV="1">
            <a:off x="3336015" y="2390504"/>
            <a:ext cx="2772684" cy="210406"/>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17994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8A6F6-285D-AD3F-7951-D393CF98A190}"/>
            </a:ext>
          </a:extLst>
        </p:cNvPr>
        <p:cNvGrpSpPr/>
        <p:nvPr/>
      </p:nvGrpSpPr>
      <p:grpSpPr>
        <a:xfrm>
          <a:off x="0" y="0"/>
          <a:ext cx="0" cy="0"/>
          <a:chOff x="0" y="0"/>
          <a:chExt cx="0" cy="0"/>
        </a:xfrm>
      </p:grpSpPr>
      <p:pic>
        <p:nvPicPr>
          <p:cNvPr id="12" name="그림 11">
            <a:extLst>
              <a:ext uri="{FF2B5EF4-FFF2-40B4-BE49-F238E27FC236}">
                <a16:creationId xmlns:a16="http://schemas.microsoft.com/office/drawing/2014/main" id="{87FAC74F-777F-2D9E-2DE1-D7062934BE4E}"/>
              </a:ext>
            </a:extLst>
          </p:cNvPr>
          <p:cNvPicPr>
            <a:picLocks noChangeAspect="1"/>
          </p:cNvPicPr>
          <p:nvPr/>
        </p:nvPicPr>
        <p:blipFill>
          <a:blip r:embed="rId2"/>
          <a:stretch>
            <a:fillRect/>
          </a:stretch>
        </p:blipFill>
        <p:spPr>
          <a:xfrm>
            <a:off x="315469" y="1916832"/>
            <a:ext cx="6154421" cy="3125895"/>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graphicFrame>
        <p:nvGraphicFramePr>
          <p:cNvPr id="17" name="표 16">
            <a:extLst>
              <a:ext uri="{FF2B5EF4-FFF2-40B4-BE49-F238E27FC236}">
                <a16:creationId xmlns:a16="http://schemas.microsoft.com/office/drawing/2014/main" id="{84BC0A50-FEC7-604B-0015-AA1C83C33345}"/>
              </a:ext>
            </a:extLst>
          </p:cNvPr>
          <p:cNvGraphicFramePr>
            <a:graphicFrameLocks noGrp="1"/>
          </p:cNvGraphicFramePr>
          <p:nvPr>
            <p:extLst>
              <p:ext uri="{D42A27DB-BD31-4B8C-83A1-F6EECF244321}">
                <p14:modId xmlns:p14="http://schemas.microsoft.com/office/powerpoint/2010/main" val="385621078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2.1 Set Recipients / CC</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Sending Email</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664639AA-71FF-2260-7F48-700778A2A28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Send Email</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Set recipients/CC for email/notification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Use org chart modal to register by department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Up to 100 recipients per send (1) Recipients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Internal attendees registered in P-Int’l are auto-added (2) CC</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Only members registered in Sensitive Info Access are auto-added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Example: </a:t>
            </a:r>
            <a:r>
              <a:rPr lang="en-US" altLang="ko-KR" sz="1200" dirty="0" err="1">
                <a:solidFill>
                  <a:schemeClr val="tx1"/>
                </a:solidFill>
                <a:cs typeface="Arial" panose="020B0604020202020204" pitchFamily="34" charset="0"/>
              </a:rPr>
              <a:t>Attendees_P</a:t>
            </a:r>
            <a:r>
              <a:rPr lang="en-US" altLang="ko-KR" sz="1200" dirty="0">
                <a:solidFill>
                  <a:schemeClr val="tx1"/>
                </a:solidFill>
                <a:cs typeface="Arial" panose="020B0604020202020204" pitchFamily="34" charset="0"/>
              </a:rPr>
              <a:t>-Int’l: A, B, C; Sensitive Info Access: A, B, C, D, E → D and E are added as CC</a:t>
            </a:r>
          </a:p>
          <a:p>
            <a:pPr eaLnBrk="1" hangingPunct="1">
              <a:lnSpc>
                <a:spcPct val="120000"/>
              </a:lnSpc>
              <a:defRPr/>
            </a:pPr>
            <a:br>
              <a:rPr lang="en-US" altLang="ko-KR" sz="1200" b="1" dirty="0">
                <a:solidFill>
                  <a:srgbClr val="1F497D"/>
                </a:solidFill>
                <a:cs typeface="Arial" panose="020B0604020202020204" pitchFamily="34" charset="0"/>
              </a:rPr>
            </a:br>
            <a:r>
              <a:rPr lang="en-US" altLang="ko-KR" sz="1200" b="1" dirty="0">
                <a:solidFill>
                  <a:srgbClr val="1F497D"/>
                </a:solidFill>
                <a:cs typeface="Arial" panose="020B0604020202020204" pitchFamily="34" charset="0"/>
              </a:rPr>
              <a:t>※ Notification: Bell alert in top-right of Salesforce</a:t>
            </a:r>
          </a:p>
        </p:txBody>
      </p:sp>
      <p:sp>
        <p:nvSpPr>
          <p:cNvPr id="5" name="직사각형 4">
            <a:extLst>
              <a:ext uri="{FF2B5EF4-FFF2-40B4-BE49-F238E27FC236}">
                <a16:creationId xmlns:a16="http://schemas.microsoft.com/office/drawing/2014/main" id="{4DEEEB1F-2268-382D-1A9B-EE6B61CF7A3A}"/>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35E08C15-B41B-741D-2072-1459EE46D8DE}"/>
              </a:ext>
            </a:extLst>
          </p:cNvPr>
          <p:cNvSpPr/>
          <p:nvPr/>
        </p:nvSpPr>
        <p:spPr bwMode="gray">
          <a:xfrm>
            <a:off x="5336428" y="2372783"/>
            <a:ext cx="412439" cy="19293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31D61F19-BC61-646E-C44A-AD5C2E83AD60}"/>
              </a:ext>
            </a:extLst>
          </p:cNvPr>
          <p:cNvSpPr/>
          <p:nvPr/>
        </p:nvSpPr>
        <p:spPr bwMode="auto">
          <a:xfrm>
            <a:off x="5084428" y="22608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0" name="직선 화살표 연결선 3">
            <a:extLst>
              <a:ext uri="{FF2B5EF4-FFF2-40B4-BE49-F238E27FC236}">
                <a16:creationId xmlns:a16="http://schemas.microsoft.com/office/drawing/2014/main" id="{C448571F-2FCB-FB7D-2770-647BADF16D00}"/>
              </a:ext>
            </a:extLst>
          </p:cNvPr>
          <p:cNvCxnSpPr>
            <a:cxnSpLocks/>
            <a:stCxn id="15" idx="2"/>
            <a:endCxn id="4" idx="0"/>
          </p:cNvCxnSpPr>
          <p:nvPr/>
        </p:nvCxnSpPr>
        <p:spPr bwMode="auto">
          <a:xfrm rot="5400000">
            <a:off x="4352911" y="1611941"/>
            <a:ext cx="235956" cy="2143519"/>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제목 1">
            <a:extLst>
              <a:ext uri="{FF2B5EF4-FFF2-40B4-BE49-F238E27FC236}">
                <a16:creationId xmlns:a16="http://schemas.microsoft.com/office/drawing/2014/main" id="{4A788F4A-6F1B-B2CE-4068-B720D4F49DD6}"/>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pic>
        <p:nvPicPr>
          <p:cNvPr id="4" name="그림 3">
            <a:extLst>
              <a:ext uri="{FF2B5EF4-FFF2-40B4-BE49-F238E27FC236}">
                <a16:creationId xmlns:a16="http://schemas.microsoft.com/office/drawing/2014/main" id="{F4097A84-7B8F-55AC-C6F5-CAAFB220B73F}"/>
              </a:ext>
            </a:extLst>
          </p:cNvPr>
          <p:cNvPicPr>
            <a:picLocks noChangeAspect="1"/>
          </p:cNvPicPr>
          <p:nvPr/>
        </p:nvPicPr>
        <p:blipFill>
          <a:blip r:embed="rId3"/>
          <a:stretch>
            <a:fillRect/>
          </a:stretch>
        </p:blipFill>
        <p:spPr>
          <a:xfrm>
            <a:off x="659204" y="2801678"/>
            <a:ext cx="5479850" cy="276358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7" name="화살표: 오각형 66">
            <a:extLst>
              <a:ext uri="{FF2B5EF4-FFF2-40B4-BE49-F238E27FC236}">
                <a16:creationId xmlns:a16="http://schemas.microsoft.com/office/drawing/2014/main" id="{3D90E0D8-968B-D6BD-3DA0-25AEADE8EC76}"/>
              </a:ext>
            </a:extLst>
          </p:cNvPr>
          <p:cNvSpPr/>
          <p:nvPr/>
        </p:nvSpPr>
        <p:spPr bwMode="gray">
          <a:xfrm>
            <a:off x="848544" y="3521662"/>
            <a:ext cx="4248472" cy="63284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02D6087D-C26A-5DE7-F8A1-B9CED50D1D38}"/>
              </a:ext>
            </a:extLst>
          </p:cNvPr>
          <p:cNvSpPr/>
          <p:nvPr/>
        </p:nvSpPr>
        <p:spPr bwMode="auto">
          <a:xfrm>
            <a:off x="596544" y="339566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751549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D1875-2590-6AD5-1225-EBD04CB3B12C}"/>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0552A9EA-D4E4-2F37-20F8-1E85F6893E7F}"/>
              </a:ext>
            </a:extLst>
          </p:cNvPr>
          <p:cNvGraphicFramePr>
            <a:graphicFrameLocks noGrp="1"/>
          </p:cNvGraphicFramePr>
          <p:nvPr>
            <p:extLst>
              <p:ext uri="{D42A27DB-BD31-4B8C-83A1-F6EECF244321}">
                <p14:modId xmlns:p14="http://schemas.microsoft.com/office/powerpoint/2010/main" val="372503223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2.1 Set Recipients / CC</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Sending Email</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BEA83618-02DB-DA6D-4250-32D7BE840CF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Send Type (multiple options allowed)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Email is mandatory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Notification is optional</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Can send both simultaneously</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Send</a:t>
            </a:r>
          </a:p>
          <a:p>
            <a:pPr marL="228600" indent="-228600" eaLnBrk="1" hangingPunct="1">
              <a:lnSpc>
                <a:spcPct val="120000"/>
              </a:lnSpc>
              <a:buFont typeface="+mj-lt"/>
              <a:buAutoNum type="arabicPeriod"/>
              <a:defRPr/>
            </a:pPr>
            <a:endParaRPr lang="en-US" altLang="ko-KR" sz="1200" b="1" dirty="0">
              <a:solidFill>
                <a:srgbClr val="1F497D"/>
              </a:solidFill>
              <a:cs typeface="Arial" panose="020B0604020202020204" pitchFamily="34" charset="0"/>
            </a:endParaRPr>
          </a:p>
          <a:p>
            <a:pPr eaLnBrk="1" hangingPunct="1">
              <a:lnSpc>
                <a:spcPct val="120000"/>
              </a:lnSpc>
              <a:defRPr/>
            </a:pPr>
            <a:r>
              <a:rPr lang="en-US" altLang="ko-KR" sz="1200" b="1" dirty="0">
                <a:solidFill>
                  <a:srgbClr val="1F497D"/>
                </a:solidFill>
                <a:cs typeface="Arial" panose="020B0604020202020204" pitchFamily="34" charset="0"/>
              </a:rPr>
              <a:t>※ Notification: Sent only to CRM users (Salesforce account holders) among selected recipients/CC</a:t>
            </a:r>
            <a:endParaRPr lang="en-US" altLang="ko-KR" sz="1200" dirty="0">
              <a:solidFill>
                <a:prstClr val="black">
                  <a:lumMod val="50000"/>
                  <a:lumOff val="50000"/>
                </a:prstClr>
              </a:solidFill>
              <a:cs typeface="Arial" panose="020B0604020202020204" pitchFamily="34" charset="0"/>
            </a:endParaRPr>
          </a:p>
        </p:txBody>
      </p:sp>
      <p:sp>
        <p:nvSpPr>
          <p:cNvPr id="5" name="직사각형 4">
            <a:extLst>
              <a:ext uri="{FF2B5EF4-FFF2-40B4-BE49-F238E27FC236}">
                <a16:creationId xmlns:a16="http://schemas.microsoft.com/office/drawing/2014/main" id="{368BCDE6-AD1C-DE3D-41D6-23662B4F8ED6}"/>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제목 1">
            <a:extLst>
              <a:ext uri="{FF2B5EF4-FFF2-40B4-BE49-F238E27FC236}">
                <a16:creationId xmlns:a16="http://schemas.microsoft.com/office/drawing/2014/main" id="{74D2C758-2A72-2615-58A7-15D758351F2A}"/>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pic>
        <p:nvPicPr>
          <p:cNvPr id="2" name="그림 1">
            <a:extLst>
              <a:ext uri="{FF2B5EF4-FFF2-40B4-BE49-F238E27FC236}">
                <a16:creationId xmlns:a16="http://schemas.microsoft.com/office/drawing/2014/main" id="{8AC4D973-E2C9-3664-B288-739306997D84}"/>
              </a:ext>
            </a:extLst>
          </p:cNvPr>
          <p:cNvPicPr>
            <a:picLocks noChangeAspect="1"/>
          </p:cNvPicPr>
          <p:nvPr/>
        </p:nvPicPr>
        <p:blipFill>
          <a:blip r:embed="rId2"/>
          <a:stretch>
            <a:fillRect/>
          </a:stretch>
        </p:blipFill>
        <p:spPr>
          <a:xfrm>
            <a:off x="315469" y="1916832"/>
            <a:ext cx="6154421" cy="3125895"/>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15" name="그림 14">
            <a:extLst>
              <a:ext uri="{FF2B5EF4-FFF2-40B4-BE49-F238E27FC236}">
                <a16:creationId xmlns:a16="http://schemas.microsoft.com/office/drawing/2014/main" id="{465D7BE6-C73B-4F81-771F-F21278A484A6}"/>
              </a:ext>
            </a:extLst>
          </p:cNvPr>
          <p:cNvPicPr>
            <a:picLocks noChangeAspect="1"/>
          </p:cNvPicPr>
          <p:nvPr/>
        </p:nvPicPr>
        <p:blipFill>
          <a:blip r:embed="rId3"/>
          <a:stretch>
            <a:fillRect/>
          </a:stretch>
        </p:blipFill>
        <p:spPr>
          <a:xfrm>
            <a:off x="659204" y="2801678"/>
            <a:ext cx="5479850" cy="276358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0" name="화살표: 오각형 66">
            <a:extLst>
              <a:ext uri="{FF2B5EF4-FFF2-40B4-BE49-F238E27FC236}">
                <a16:creationId xmlns:a16="http://schemas.microsoft.com/office/drawing/2014/main" id="{F5AAC532-A499-6949-2AEC-F29B036414BA}"/>
              </a:ext>
            </a:extLst>
          </p:cNvPr>
          <p:cNvSpPr/>
          <p:nvPr/>
        </p:nvSpPr>
        <p:spPr bwMode="gray">
          <a:xfrm>
            <a:off x="5133021" y="3488634"/>
            <a:ext cx="756084" cy="54006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8FC18215-4BEA-18F2-7C2F-D5A06DF9DDCA}"/>
              </a:ext>
            </a:extLst>
          </p:cNvPr>
          <p:cNvSpPr/>
          <p:nvPr/>
        </p:nvSpPr>
        <p:spPr bwMode="auto">
          <a:xfrm>
            <a:off x="4883268" y="336936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화살표: 오각형 66">
            <a:extLst>
              <a:ext uri="{FF2B5EF4-FFF2-40B4-BE49-F238E27FC236}">
                <a16:creationId xmlns:a16="http://schemas.microsoft.com/office/drawing/2014/main" id="{DC855012-3092-EC40-82B9-8AD4EC212CD6}"/>
              </a:ext>
            </a:extLst>
          </p:cNvPr>
          <p:cNvSpPr/>
          <p:nvPr/>
        </p:nvSpPr>
        <p:spPr bwMode="gray">
          <a:xfrm>
            <a:off x="5614245" y="5247775"/>
            <a:ext cx="405701" cy="23550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A4B342FE-025B-1199-26F8-F88F49D86089}"/>
              </a:ext>
            </a:extLst>
          </p:cNvPr>
          <p:cNvSpPr/>
          <p:nvPr/>
        </p:nvSpPr>
        <p:spPr bwMode="auto">
          <a:xfrm>
            <a:off x="5364863" y="512471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585049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2D634-AD69-BA30-FC42-99B5B8D4E73A}"/>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53477D4B-6D1F-2E47-EC1E-5FC927AE7BF2}"/>
              </a:ext>
            </a:extLst>
          </p:cNvPr>
          <p:cNvGraphicFramePr>
            <a:graphicFrameLocks noGrp="1"/>
          </p:cNvGraphicFramePr>
          <p:nvPr>
            <p:extLst>
              <p:ext uri="{D42A27DB-BD31-4B8C-83A1-F6EECF244321}">
                <p14:modId xmlns:p14="http://schemas.microsoft.com/office/powerpoint/2010/main" val="254508347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2.2 Review Sending Template and History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EP &gt; Inbox</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A7FB08C5-3DA0-17AE-DFCD-65B41C9807A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Check received email </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(1) Subject Template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"&lt;Main Account Name&gt; + Meeting Memo Title + Meeting Date + Author’s Department Lv.3“</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Lv.3 doesn’t exist, higher level is shown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(2) Also includes account, attendees, meeting date, summary, general info, follow-up items, and gift records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to open Meeting Memo detail page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Only accessible to CRM account holders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Sensitive Info status displayed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If written = 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not written = N</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Follow-up and gift sections are hidden if not filled</a:t>
            </a:r>
          </a:p>
        </p:txBody>
      </p:sp>
      <p:sp>
        <p:nvSpPr>
          <p:cNvPr id="5" name="직사각형 4">
            <a:extLst>
              <a:ext uri="{FF2B5EF4-FFF2-40B4-BE49-F238E27FC236}">
                <a16:creationId xmlns:a16="http://schemas.microsoft.com/office/drawing/2014/main" id="{37AA4555-6AA3-F880-5184-F70B3760D06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grpSp>
        <p:nvGrpSpPr>
          <p:cNvPr id="15" name="그룹 14">
            <a:extLst>
              <a:ext uri="{FF2B5EF4-FFF2-40B4-BE49-F238E27FC236}">
                <a16:creationId xmlns:a16="http://schemas.microsoft.com/office/drawing/2014/main" id="{AB3F0C1E-29EF-74CD-3F22-9C7BD0A21410}"/>
              </a:ext>
            </a:extLst>
          </p:cNvPr>
          <p:cNvGrpSpPr/>
          <p:nvPr/>
        </p:nvGrpSpPr>
        <p:grpSpPr>
          <a:xfrm>
            <a:off x="315469" y="1916833"/>
            <a:ext cx="6154421" cy="3221126"/>
            <a:chOff x="315469" y="1916833"/>
            <a:chExt cx="6154421" cy="3221126"/>
          </a:xfrm>
        </p:grpSpPr>
        <p:pic>
          <p:nvPicPr>
            <p:cNvPr id="4" name="그림 3">
              <a:extLst>
                <a:ext uri="{FF2B5EF4-FFF2-40B4-BE49-F238E27FC236}">
                  <a16:creationId xmlns:a16="http://schemas.microsoft.com/office/drawing/2014/main" id="{376C1A82-28DF-EE04-B6A7-3931A890BA91}"/>
                </a:ext>
              </a:extLst>
            </p:cNvPr>
            <p:cNvPicPr>
              <a:picLocks noChangeAspect="1"/>
            </p:cNvPicPr>
            <p:nvPr/>
          </p:nvPicPr>
          <p:blipFill>
            <a:blip r:embed="rId2"/>
            <a:stretch>
              <a:fillRect/>
            </a:stretch>
          </p:blipFill>
          <p:spPr>
            <a:xfrm>
              <a:off x="315469" y="1916833"/>
              <a:ext cx="6154421" cy="322112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13" name="그림 12">
              <a:extLst>
                <a:ext uri="{FF2B5EF4-FFF2-40B4-BE49-F238E27FC236}">
                  <a16:creationId xmlns:a16="http://schemas.microsoft.com/office/drawing/2014/main" id="{5D3E840D-E71E-3489-5BE2-48F93E4A2A6B}"/>
                </a:ext>
              </a:extLst>
            </p:cNvPr>
            <p:cNvPicPr>
              <a:picLocks noChangeAspect="1"/>
            </p:cNvPicPr>
            <p:nvPr/>
          </p:nvPicPr>
          <p:blipFill>
            <a:blip r:embed="rId3"/>
            <a:stretch>
              <a:fillRect/>
            </a:stretch>
          </p:blipFill>
          <p:spPr>
            <a:xfrm>
              <a:off x="1424608" y="2276872"/>
              <a:ext cx="3708412" cy="104237"/>
            </a:xfrm>
            <a:prstGeom prst="rect">
              <a:avLst/>
            </a:prstGeom>
          </p:spPr>
        </p:pic>
      </p:grpSp>
      <p:sp>
        <p:nvSpPr>
          <p:cNvPr id="19" name="화살표: 오각형 66">
            <a:extLst>
              <a:ext uri="{FF2B5EF4-FFF2-40B4-BE49-F238E27FC236}">
                <a16:creationId xmlns:a16="http://schemas.microsoft.com/office/drawing/2014/main" id="{ACBD3895-CA7F-200D-9A28-441E7E171676}"/>
              </a:ext>
            </a:extLst>
          </p:cNvPr>
          <p:cNvSpPr/>
          <p:nvPr/>
        </p:nvSpPr>
        <p:spPr bwMode="gray">
          <a:xfrm>
            <a:off x="1378000" y="2741148"/>
            <a:ext cx="3312368" cy="1717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BA6DF126-5ACF-BC70-6492-05D38F64CFC9}"/>
              </a:ext>
            </a:extLst>
          </p:cNvPr>
          <p:cNvSpPr/>
          <p:nvPr/>
        </p:nvSpPr>
        <p:spPr bwMode="auto">
          <a:xfrm>
            <a:off x="1123655" y="261991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화살표: 오각형 66">
            <a:extLst>
              <a:ext uri="{FF2B5EF4-FFF2-40B4-BE49-F238E27FC236}">
                <a16:creationId xmlns:a16="http://schemas.microsoft.com/office/drawing/2014/main" id="{6385025B-7EA3-B32B-0322-10F5727BDA34}"/>
              </a:ext>
            </a:extLst>
          </p:cNvPr>
          <p:cNvSpPr/>
          <p:nvPr/>
        </p:nvSpPr>
        <p:spPr bwMode="gray">
          <a:xfrm>
            <a:off x="1378000" y="4293929"/>
            <a:ext cx="550664" cy="10975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D83D2CFB-6348-6266-CA56-B9FFBD146D38}"/>
              </a:ext>
            </a:extLst>
          </p:cNvPr>
          <p:cNvSpPr/>
          <p:nvPr/>
        </p:nvSpPr>
        <p:spPr bwMode="auto">
          <a:xfrm>
            <a:off x="1123655" y="415251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화살표: 오각형 66">
            <a:extLst>
              <a:ext uri="{FF2B5EF4-FFF2-40B4-BE49-F238E27FC236}">
                <a16:creationId xmlns:a16="http://schemas.microsoft.com/office/drawing/2014/main" id="{4B6DB073-4CED-30CE-2CD4-D7A90324E831}"/>
              </a:ext>
            </a:extLst>
          </p:cNvPr>
          <p:cNvSpPr/>
          <p:nvPr/>
        </p:nvSpPr>
        <p:spPr bwMode="gray">
          <a:xfrm>
            <a:off x="1378000" y="4450860"/>
            <a:ext cx="946708" cy="66814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C7454C8E-7E72-33C8-6BC4-AC294B03122F}"/>
              </a:ext>
            </a:extLst>
          </p:cNvPr>
          <p:cNvSpPr/>
          <p:nvPr/>
        </p:nvSpPr>
        <p:spPr bwMode="auto">
          <a:xfrm>
            <a:off x="1123655" y="440747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7" name="화살표: 오각형 66">
            <a:extLst>
              <a:ext uri="{FF2B5EF4-FFF2-40B4-BE49-F238E27FC236}">
                <a16:creationId xmlns:a16="http://schemas.microsoft.com/office/drawing/2014/main" id="{1316D523-4526-2BEF-6EDF-0411794E8918}"/>
              </a:ext>
            </a:extLst>
          </p:cNvPr>
          <p:cNvSpPr/>
          <p:nvPr/>
        </p:nvSpPr>
        <p:spPr bwMode="gray">
          <a:xfrm>
            <a:off x="4690368" y="2741148"/>
            <a:ext cx="640907" cy="1717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8" name="타원 37">
            <a:extLst>
              <a:ext uri="{FF2B5EF4-FFF2-40B4-BE49-F238E27FC236}">
                <a16:creationId xmlns:a16="http://schemas.microsoft.com/office/drawing/2014/main" id="{70DCE006-9443-5FD6-E4AD-D0D256435AC9}"/>
              </a:ext>
            </a:extLst>
          </p:cNvPr>
          <p:cNvSpPr/>
          <p:nvPr/>
        </p:nvSpPr>
        <p:spPr bwMode="auto">
          <a:xfrm>
            <a:off x="4565918" y="253100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제목 1">
            <a:extLst>
              <a:ext uri="{FF2B5EF4-FFF2-40B4-BE49-F238E27FC236}">
                <a16:creationId xmlns:a16="http://schemas.microsoft.com/office/drawing/2014/main" id="{E2823084-F674-956F-421C-79851FED3AEC}"/>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spTree>
    <p:extLst>
      <p:ext uri="{BB962C8B-B14F-4D97-AF65-F5344CB8AC3E}">
        <p14:creationId xmlns:p14="http://schemas.microsoft.com/office/powerpoint/2010/main" val="3674894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156B-26C1-3D3D-C80A-626AC9DC0EE3}"/>
            </a:ext>
          </a:extLst>
        </p:cNvPr>
        <p:cNvGrpSpPr/>
        <p:nvPr/>
      </p:nvGrpSpPr>
      <p:grpSpPr>
        <a:xfrm>
          <a:off x="0" y="0"/>
          <a:ext cx="0" cy="0"/>
          <a:chOff x="0" y="0"/>
          <a:chExt cx="0" cy="0"/>
        </a:xfrm>
      </p:grpSpPr>
      <p:pic>
        <p:nvPicPr>
          <p:cNvPr id="19" name="그림 18">
            <a:extLst>
              <a:ext uri="{FF2B5EF4-FFF2-40B4-BE49-F238E27FC236}">
                <a16:creationId xmlns:a16="http://schemas.microsoft.com/office/drawing/2014/main" id="{04BB402F-ABA9-A944-2712-27EBE1C01529}"/>
              </a:ext>
            </a:extLst>
          </p:cNvPr>
          <p:cNvPicPr>
            <a:picLocks noChangeAspect="1"/>
          </p:cNvPicPr>
          <p:nvPr/>
        </p:nvPicPr>
        <p:blipFill>
          <a:blip r:embed="rId2"/>
          <a:stretch>
            <a:fillRect/>
          </a:stretch>
        </p:blipFill>
        <p:spPr>
          <a:xfrm>
            <a:off x="315469" y="1916832"/>
            <a:ext cx="6154421" cy="3125895"/>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graphicFrame>
        <p:nvGraphicFramePr>
          <p:cNvPr id="17" name="표 16">
            <a:extLst>
              <a:ext uri="{FF2B5EF4-FFF2-40B4-BE49-F238E27FC236}">
                <a16:creationId xmlns:a16="http://schemas.microsoft.com/office/drawing/2014/main" id="{50E6B9BE-0A85-384A-8027-E0E6E0256C09}"/>
              </a:ext>
            </a:extLst>
          </p:cNvPr>
          <p:cNvGraphicFramePr>
            <a:graphicFrameLocks noGrp="1"/>
          </p:cNvGraphicFramePr>
          <p:nvPr>
            <p:extLst>
              <p:ext uri="{D42A27DB-BD31-4B8C-83A1-F6EECF244321}">
                <p14:modId xmlns:p14="http://schemas.microsoft.com/office/powerpoint/2010/main" val="8724562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2.2 Review Sending Template and History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Sending Email</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C76D9058-10D5-2D5B-4643-CD982D488676}"/>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Send Email</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email send history</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Shows recipients, type (To/CC), and send time</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Search email recipients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Useful for tracking after bulk sends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Send to resend email</a:t>
            </a:r>
            <a:endParaRPr lang="en-US" altLang="ko-KR" sz="1200" dirty="0">
              <a:solidFill>
                <a:prstClr val="black">
                  <a:lumMod val="50000"/>
                  <a:lumOff val="50000"/>
                </a:prstClr>
              </a:solidFill>
              <a:cs typeface="Arial" panose="020B0604020202020204" pitchFamily="34" charset="0"/>
            </a:endParaRPr>
          </a:p>
        </p:txBody>
      </p:sp>
      <p:sp>
        <p:nvSpPr>
          <p:cNvPr id="5" name="직사각형 4">
            <a:extLst>
              <a:ext uri="{FF2B5EF4-FFF2-40B4-BE49-F238E27FC236}">
                <a16:creationId xmlns:a16="http://schemas.microsoft.com/office/drawing/2014/main" id="{26A4B27B-6F75-A640-D145-05DA55213D95}"/>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grpSp>
        <p:nvGrpSpPr>
          <p:cNvPr id="8" name="그룹 7">
            <a:extLst>
              <a:ext uri="{FF2B5EF4-FFF2-40B4-BE49-F238E27FC236}">
                <a16:creationId xmlns:a16="http://schemas.microsoft.com/office/drawing/2014/main" id="{39C1D67B-5D8D-B130-1F28-3DEACA0B5568}"/>
              </a:ext>
            </a:extLst>
          </p:cNvPr>
          <p:cNvGrpSpPr/>
          <p:nvPr/>
        </p:nvGrpSpPr>
        <p:grpSpPr>
          <a:xfrm>
            <a:off x="6827289" y="5133061"/>
            <a:ext cx="2660073" cy="1253413"/>
            <a:chOff x="6694285" y="5114780"/>
            <a:chExt cx="2926080" cy="1378754"/>
          </a:xfrm>
        </p:grpSpPr>
        <p:sp>
          <p:nvSpPr>
            <p:cNvPr id="9" name="직사각형 8">
              <a:extLst>
                <a:ext uri="{FF2B5EF4-FFF2-40B4-BE49-F238E27FC236}">
                  <a16:creationId xmlns:a16="http://schemas.microsoft.com/office/drawing/2014/main" id="{23751533-211E-6579-4E9A-0D09FF31E784}"/>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0" name="직사각형 9">
              <a:extLst>
                <a:ext uri="{FF2B5EF4-FFF2-40B4-BE49-F238E27FC236}">
                  <a16:creationId xmlns:a16="http://schemas.microsoft.com/office/drawing/2014/main" id="{922AC535-BCDE-D327-D635-28FCA6E1C223}"/>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recall a sent email?</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No, recall is not possible. EP mail integration is planned for future recall support.</a:t>
              </a:r>
            </a:p>
          </p:txBody>
        </p:sp>
      </p:grpSp>
      <p:pic>
        <p:nvPicPr>
          <p:cNvPr id="11" name="그림 10">
            <a:extLst>
              <a:ext uri="{FF2B5EF4-FFF2-40B4-BE49-F238E27FC236}">
                <a16:creationId xmlns:a16="http://schemas.microsoft.com/office/drawing/2014/main" id="{85423569-C317-624E-B79E-E8E9ADDBA7F0}"/>
              </a:ext>
            </a:extLst>
          </p:cNvPr>
          <p:cNvPicPr>
            <a:picLocks noChangeAspect="1"/>
          </p:cNvPicPr>
          <p:nvPr/>
        </p:nvPicPr>
        <p:blipFill>
          <a:blip r:embed="rId3"/>
          <a:stretch>
            <a:fillRect/>
          </a:stretch>
        </p:blipFill>
        <p:spPr>
          <a:xfrm>
            <a:off x="3512840" y="2634161"/>
            <a:ext cx="321454" cy="125010"/>
          </a:xfrm>
          <a:prstGeom prst="rect">
            <a:avLst/>
          </a:prstGeom>
        </p:spPr>
      </p:pic>
      <p:sp>
        <p:nvSpPr>
          <p:cNvPr id="14" name="제목 1">
            <a:extLst>
              <a:ext uri="{FF2B5EF4-FFF2-40B4-BE49-F238E27FC236}">
                <a16:creationId xmlns:a16="http://schemas.microsoft.com/office/drawing/2014/main" id="{F0BE79A5-9A02-259E-4525-CAEAE81F67DF}"/>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pic>
        <p:nvPicPr>
          <p:cNvPr id="18" name="그림 17">
            <a:extLst>
              <a:ext uri="{FF2B5EF4-FFF2-40B4-BE49-F238E27FC236}">
                <a16:creationId xmlns:a16="http://schemas.microsoft.com/office/drawing/2014/main" id="{5FEADDC2-08C5-A722-C74C-811F93CFE100}"/>
              </a:ext>
            </a:extLst>
          </p:cNvPr>
          <p:cNvPicPr>
            <a:picLocks noChangeAspect="1"/>
          </p:cNvPicPr>
          <p:nvPr/>
        </p:nvPicPr>
        <p:blipFill>
          <a:blip r:embed="rId4"/>
          <a:stretch>
            <a:fillRect/>
          </a:stretch>
        </p:blipFill>
        <p:spPr>
          <a:xfrm>
            <a:off x="865766" y="2748592"/>
            <a:ext cx="4994449" cy="3199569"/>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0" name="화살표: 오각형 66">
            <a:extLst>
              <a:ext uri="{FF2B5EF4-FFF2-40B4-BE49-F238E27FC236}">
                <a16:creationId xmlns:a16="http://schemas.microsoft.com/office/drawing/2014/main" id="{E85E1021-BC51-BCBD-9CD3-76C72CF4EB73}"/>
              </a:ext>
            </a:extLst>
          </p:cNvPr>
          <p:cNvSpPr/>
          <p:nvPr/>
        </p:nvSpPr>
        <p:spPr bwMode="gray">
          <a:xfrm>
            <a:off x="5336428" y="2372783"/>
            <a:ext cx="412439" cy="19293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65767185-8078-6443-4CD3-868F19394AD4}"/>
              </a:ext>
            </a:extLst>
          </p:cNvPr>
          <p:cNvSpPr/>
          <p:nvPr/>
        </p:nvSpPr>
        <p:spPr bwMode="auto">
          <a:xfrm>
            <a:off x="5084428" y="22608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2" name="직선 화살표 연결선 3">
            <a:extLst>
              <a:ext uri="{FF2B5EF4-FFF2-40B4-BE49-F238E27FC236}">
                <a16:creationId xmlns:a16="http://schemas.microsoft.com/office/drawing/2014/main" id="{4CCAB088-1E47-3470-C97C-955D7973A985}"/>
              </a:ext>
            </a:extLst>
          </p:cNvPr>
          <p:cNvCxnSpPr>
            <a:cxnSpLocks/>
            <a:stCxn id="20" idx="2"/>
          </p:cNvCxnSpPr>
          <p:nvPr/>
        </p:nvCxnSpPr>
        <p:spPr bwMode="auto">
          <a:xfrm rot="5400000">
            <a:off x="4352911" y="1611941"/>
            <a:ext cx="235956" cy="2143519"/>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화살표: 오각형 66">
            <a:extLst>
              <a:ext uri="{FF2B5EF4-FFF2-40B4-BE49-F238E27FC236}">
                <a16:creationId xmlns:a16="http://schemas.microsoft.com/office/drawing/2014/main" id="{25AEA44E-F417-B3BF-79C5-8F7F1B6B545B}"/>
              </a:ext>
            </a:extLst>
          </p:cNvPr>
          <p:cNvSpPr/>
          <p:nvPr/>
        </p:nvSpPr>
        <p:spPr bwMode="gray">
          <a:xfrm>
            <a:off x="1056640" y="4045742"/>
            <a:ext cx="4602480" cy="142426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2F471340-1F17-21C2-2DB3-5E442F76CB4A}"/>
              </a:ext>
            </a:extLst>
          </p:cNvPr>
          <p:cNvSpPr/>
          <p:nvPr/>
        </p:nvSpPr>
        <p:spPr bwMode="auto">
          <a:xfrm>
            <a:off x="865766" y="391830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8" name="화살표: 오각형 66">
            <a:extLst>
              <a:ext uri="{FF2B5EF4-FFF2-40B4-BE49-F238E27FC236}">
                <a16:creationId xmlns:a16="http://schemas.microsoft.com/office/drawing/2014/main" id="{27A52D99-DDC3-8F11-5717-6EB8159001A7}"/>
              </a:ext>
            </a:extLst>
          </p:cNvPr>
          <p:cNvSpPr/>
          <p:nvPr/>
        </p:nvSpPr>
        <p:spPr bwMode="gray">
          <a:xfrm>
            <a:off x="4131847" y="4065259"/>
            <a:ext cx="1476164" cy="20448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3" name="타원 32">
            <a:extLst>
              <a:ext uri="{FF2B5EF4-FFF2-40B4-BE49-F238E27FC236}">
                <a16:creationId xmlns:a16="http://schemas.microsoft.com/office/drawing/2014/main" id="{FEFC049B-3EA8-FA97-7773-AFCB81887212}"/>
              </a:ext>
            </a:extLst>
          </p:cNvPr>
          <p:cNvSpPr/>
          <p:nvPr/>
        </p:nvSpPr>
        <p:spPr bwMode="auto">
          <a:xfrm>
            <a:off x="3879847" y="392909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3</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4" name="화살표: 오각형 66">
            <a:extLst>
              <a:ext uri="{FF2B5EF4-FFF2-40B4-BE49-F238E27FC236}">
                <a16:creationId xmlns:a16="http://schemas.microsoft.com/office/drawing/2014/main" id="{3C2DF6C7-1D19-BE13-D7BE-B022DEB506C2}"/>
              </a:ext>
            </a:extLst>
          </p:cNvPr>
          <p:cNvSpPr/>
          <p:nvPr/>
        </p:nvSpPr>
        <p:spPr bwMode="gray">
          <a:xfrm>
            <a:off x="5385048" y="5675086"/>
            <a:ext cx="396044" cy="20448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5" name="타원 34">
            <a:extLst>
              <a:ext uri="{FF2B5EF4-FFF2-40B4-BE49-F238E27FC236}">
                <a16:creationId xmlns:a16="http://schemas.microsoft.com/office/drawing/2014/main" id="{B03992CF-7E78-6613-7200-B3ACD4F29A03}"/>
              </a:ext>
            </a:extLst>
          </p:cNvPr>
          <p:cNvSpPr/>
          <p:nvPr/>
        </p:nvSpPr>
        <p:spPr bwMode="auto">
          <a:xfrm>
            <a:off x="5132289" y="555894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63509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15BCF-D0B9-D33C-2588-83471AA44FB0}"/>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8F9BACE8-99D8-8A89-F123-38645B4AB77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2.2 Review Sending Template and History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Sending Email</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AE37F20C-1674-EF94-7B51-E8447EE2E5A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Salesforce Bell Notification</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Check received Meeting Memo notification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Click title to open Meeting Memo detail page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(1) Title Template : Author’s Department Lv.3 + Author Name + Meeting Memo Title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(2) Content Template : Meeting Date, Main Account Name, Meeting Type</a:t>
            </a:r>
          </a:p>
          <a:p>
            <a:pPr marL="228600" indent="-228600" eaLnBrk="1" hangingPunct="1">
              <a:lnSpc>
                <a:spcPct val="120000"/>
              </a:lnSpc>
              <a:buFont typeface="+mj-lt"/>
              <a:buAutoNum type="arabicPeriod"/>
              <a:defRPr/>
            </a:pPr>
            <a:endParaRPr lang="en-US" altLang="ko-KR" sz="1200" dirty="0">
              <a:solidFill>
                <a:schemeClr val="tx1"/>
              </a:solidFill>
              <a:cs typeface="Arial" panose="020B0604020202020204" pitchFamily="34" charset="0"/>
            </a:endParaRPr>
          </a:p>
          <a:p>
            <a:pPr eaLnBrk="1" hangingPunct="1">
              <a:lnSpc>
                <a:spcPct val="120000"/>
              </a:lnSpc>
              <a:defRPr/>
            </a:pPr>
            <a:r>
              <a:rPr lang="en-US" altLang="ko-KR" sz="1200" b="1" dirty="0">
                <a:solidFill>
                  <a:srgbClr val="1F497D"/>
                </a:solidFill>
                <a:cs typeface="Arial" panose="020B0604020202020204" pitchFamily="34" charset="0"/>
              </a:rPr>
              <a:t>※ Notification: Sent only to CRM users (Salesforce account holders) among selected recipients/CC</a:t>
            </a:r>
            <a:endParaRPr lang="en-US" altLang="ko-KR" sz="1200" dirty="0">
              <a:solidFill>
                <a:prstClr val="black">
                  <a:lumMod val="50000"/>
                  <a:lumOff val="50000"/>
                </a:prstClr>
              </a:solidFill>
              <a:cs typeface="Arial" panose="020B0604020202020204" pitchFamily="34" charset="0"/>
            </a:endParaRPr>
          </a:p>
        </p:txBody>
      </p:sp>
      <p:sp>
        <p:nvSpPr>
          <p:cNvPr id="5" name="직사각형 4">
            <a:extLst>
              <a:ext uri="{FF2B5EF4-FFF2-40B4-BE49-F238E27FC236}">
                <a16:creationId xmlns:a16="http://schemas.microsoft.com/office/drawing/2014/main" id="{841E8094-6D85-4604-D5FA-0422B9373BE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제목 1">
            <a:extLst>
              <a:ext uri="{FF2B5EF4-FFF2-40B4-BE49-F238E27FC236}">
                <a16:creationId xmlns:a16="http://schemas.microsoft.com/office/drawing/2014/main" id="{0EA289C8-3166-1AF6-F161-1629D13E18D6}"/>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pic>
        <p:nvPicPr>
          <p:cNvPr id="13" name="그림 12">
            <a:extLst>
              <a:ext uri="{FF2B5EF4-FFF2-40B4-BE49-F238E27FC236}">
                <a16:creationId xmlns:a16="http://schemas.microsoft.com/office/drawing/2014/main" id="{121200FD-FD7B-C3F2-3A55-BD4938353923}"/>
              </a:ext>
            </a:extLst>
          </p:cNvPr>
          <p:cNvPicPr>
            <a:picLocks noChangeAspect="1"/>
          </p:cNvPicPr>
          <p:nvPr/>
        </p:nvPicPr>
        <p:blipFill>
          <a:blip r:embed="rId2"/>
          <a:stretch>
            <a:fillRect/>
          </a:stretch>
        </p:blipFill>
        <p:spPr>
          <a:xfrm>
            <a:off x="315469" y="1916832"/>
            <a:ext cx="6154421" cy="3125895"/>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18" name="그림 17">
            <a:extLst>
              <a:ext uri="{FF2B5EF4-FFF2-40B4-BE49-F238E27FC236}">
                <a16:creationId xmlns:a16="http://schemas.microsoft.com/office/drawing/2014/main" id="{77F183C1-E56F-4E89-8DAB-0966C8A1EB14}"/>
              </a:ext>
            </a:extLst>
          </p:cNvPr>
          <p:cNvPicPr>
            <a:picLocks noChangeAspect="1"/>
          </p:cNvPicPr>
          <p:nvPr/>
        </p:nvPicPr>
        <p:blipFill>
          <a:blip r:embed="rId3"/>
          <a:stretch>
            <a:fillRect/>
          </a:stretch>
        </p:blipFill>
        <p:spPr>
          <a:xfrm>
            <a:off x="5996160" y="1916832"/>
            <a:ext cx="216167" cy="235818"/>
          </a:xfrm>
          <a:prstGeom prst="rect">
            <a:avLst/>
          </a:prstGeom>
        </p:spPr>
      </p:pic>
      <p:sp>
        <p:nvSpPr>
          <p:cNvPr id="19" name="화살표: 오각형 66">
            <a:extLst>
              <a:ext uri="{FF2B5EF4-FFF2-40B4-BE49-F238E27FC236}">
                <a16:creationId xmlns:a16="http://schemas.microsoft.com/office/drawing/2014/main" id="{0E8498BE-80B4-88DF-D976-0B2902293B99}"/>
              </a:ext>
            </a:extLst>
          </p:cNvPr>
          <p:cNvSpPr/>
          <p:nvPr/>
        </p:nvSpPr>
        <p:spPr bwMode="gray">
          <a:xfrm>
            <a:off x="5981913" y="1940269"/>
            <a:ext cx="230414" cy="20137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BE4404DA-0234-A630-8D65-B34725D00DC4}"/>
              </a:ext>
            </a:extLst>
          </p:cNvPr>
          <p:cNvSpPr/>
          <p:nvPr/>
        </p:nvSpPr>
        <p:spPr bwMode="auto">
          <a:xfrm>
            <a:off x="5730284" y="191683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2" name="그림 21">
            <a:extLst>
              <a:ext uri="{FF2B5EF4-FFF2-40B4-BE49-F238E27FC236}">
                <a16:creationId xmlns:a16="http://schemas.microsoft.com/office/drawing/2014/main" id="{2FE526D3-AD79-AC53-786A-06AF757A6A75}"/>
              </a:ext>
            </a:extLst>
          </p:cNvPr>
          <p:cNvPicPr>
            <a:picLocks noChangeAspect="1"/>
          </p:cNvPicPr>
          <p:nvPr/>
        </p:nvPicPr>
        <p:blipFill>
          <a:blip r:embed="rId4"/>
          <a:stretch>
            <a:fillRect/>
          </a:stretch>
        </p:blipFill>
        <p:spPr>
          <a:xfrm>
            <a:off x="1865420" y="2445097"/>
            <a:ext cx="3054518" cy="4043929"/>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cxnSp>
        <p:nvCxnSpPr>
          <p:cNvPr id="23" name="직선 화살표 연결선 3">
            <a:extLst>
              <a:ext uri="{FF2B5EF4-FFF2-40B4-BE49-F238E27FC236}">
                <a16:creationId xmlns:a16="http://schemas.microsoft.com/office/drawing/2014/main" id="{4D3E20E2-3B91-ACDE-9EE5-CF8CF9001C83}"/>
              </a:ext>
            </a:extLst>
          </p:cNvPr>
          <p:cNvCxnSpPr>
            <a:cxnSpLocks/>
            <a:stCxn id="19" idx="2"/>
            <a:endCxn id="22" idx="0"/>
          </p:cNvCxnSpPr>
          <p:nvPr/>
        </p:nvCxnSpPr>
        <p:spPr bwMode="auto">
          <a:xfrm rot="5400000">
            <a:off x="4593175" y="941152"/>
            <a:ext cx="303450" cy="2704441"/>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화살표: 오각형 66">
            <a:extLst>
              <a:ext uri="{FF2B5EF4-FFF2-40B4-BE49-F238E27FC236}">
                <a16:creationId xmlns:a16="http://schemas.microsoft.com/office/drawing/2014/main" id="{9B7B5932-5B42-39B0-9BBA-AA957D941931}"/>
              </a:ext>
            </a:extLst>
          </p:cNvPr>
          <p:cNvSpPr/>
          <p:nvPr/>
        </p:nvSpPr>
        <p:spPr bwMode="gray">
          <a:xfrm>
            <a:off x="1896533" y="2789029"/>
            <a:ext cx="2823634" cy="11056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7" name="타원 26">
            <a:extLst>
              <a:ext uri="{FF2B5EF4-FFF2-40B4-BE49-F238E27FC236}">
                <a16:creationId xmlns:a16="http://schemas.microsoft.com/office/drawing/2014/main" id="{DBC7E007-D99E-03C0-507C-178B1C92DA11}"/>
              </a:ext>
            </a:extLst>
          </p:cNvPr>
          <p:cNvSpPr/>
          <p:nvPr/>
        </p:nvSpPr>
        <p:spPr bwMode="auto">
          <a:xfrm>
            <a:off x="1643853" y="26656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200883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0AF03-4733-7B68-5C3E-E51A6361515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2C20868-6A09-6BA4-A171-400E86E6835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Meeting Memo View</a:t>
            </a:r>
          </a:p>
        </p:txBody>
      </p:sp>
      <p:graphicFrame>
        <p:nvGraphicFramePr>
          <p:cNvPr id="17" name="표 16">
            <a:extLst>
              <a:ext uri="{FF2B5EF4-FFF2-40B4-BE49-F238E27FC236}">
                <a16:creationId xmlns:a16="http://schemas.microsoft.com/office/drawing/2014/main" id="{668852C9-6658-0173-AD5F-51377BB61D58}"/>
              </a:ext>
            </a:extLst>
          </p:cNvPr>
          <p:cNvGraphicFramePr>
            <a:graphicFrameLocks noGrp="1"/>
          </p:cNvGraphicFramePr>
          <p:nvPr>
            <p:extLst>
              <p:ext uri="{D42A27DB-BD31-4B8C-83A1-F6EECF244321}">
                <p14:modId xmlns:p14="http://schemas.microsoft.com/office/powerpoint/2010/main" val="20230936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View Meeting Memo List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View from Home Screen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2F0C9B0-DC94-A17F-542C-243144C98CE2}"/>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8F1C442C-B570-9BD1-0DC5-01B927A1AD66}"/>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Home (default Salesforce landing page)</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latest Meeting Memos by organization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Shows memos created in user’s org within last 7 days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Org: Based on group; if unavailable, shows higher org</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user-created memos by day/week/month</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Includes both draft and completed memos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Drafts appear at the top</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memos where user is recipient or CC</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memos created under user’s starred accounts</a:t>
            </a:r>
          </a:p>
          <a:p>
            <a:pPr lvl="0" eaLnBrk="1" hangingPunct="1">
              <a:lnSpc>
                <a:spcPct val="120000"/>
              </a:lnSpc>
              <a:defRPr/>
            </a:pPr>
            <a:endParaRPr lang="en-US" altLang="ko-KR" sz="1200" b="1" dirty="0">
              <a:solidFill>
                <a:srgbClr val="1F497D"/>
              </a:solidFill>
              <a:cs typeface="Arial" panose="020B0604020202020204" pitchFamily="34" charset="0"/>
            </a:endParaRPr>
          </a:p>
          <a:p>
            <a:pPr lvl="0" eaLnBrk="1" hangingPunct="1">
              <a:lnSpc>
                <a:spcPct val="120000"/>
              </a:lnSpc>
              <a:defRPr/>
            </a:pPr>
            <a:r>
              <a:rPr lang="en-US" altLang="ko-KR" sz="1200" b="1" dirty="0">
                <a:solidFill>
                  <a:srgbClr val="1F497D"/>
                </a:solidFill>
                <a:cs typeface="Arial" panose="020B0604020202020204" pitchFamily="34" charset="0"/>
              </a:rPr>
              <a:t>※ Click Meeting Memo title to open detail page (applies to ①–⑤)</a:t>
            </a:r>
            <a:endParaRPr lang="ko-KR" altLang="en-US" sz="1200" dirty="0">
              <a:solidFill>
                <a:schemeClr val="tx1"/>
              </a:solidFill>
              <a:cs typeface="Arial" panose="020B0604020202020204" pitchFamily="34" charset="0"/>
            </a:endParaRPr>
          </a:p>
        </p:txBody>
      </p:sp>
      <p:grpSp>
        <p:nvGrpSpPr>
          <p:cNvPr id="15" name="그룹 14">
            <a:extLst>
              <a:ext uri="{FF2B5EF4-FFF2-40B4-BE49-F238E27FC236}">
                <a16:creationId xmlns:a16="http://schemas.microsoft.com/office/drawing/2014/main" id="{B682473C-A57A-A9FE-E5E7-A5E55CDA5A33}"/>
              </a:ext>
            </a:extLst>
          </p:cNvPr>
          <p:cNvGrpSpPr/>
          <p:nvPr/>
        </p:nvGrpSpPr>
        <p:grpSpPr>
          <a:xfrm>
            <a:off x="315469" y="1916834"/>
            <a:ext cx="6154421" cy="4128366"/>
            <a:chOff x="315469" y="1916834"/>
            <a:chExt cx="6154421" cy="4128366"/>
          </a:xfrm>
        </p:grpSpPr>
        <p:pic>
          <p:nvPicPr>
            <p:cNvPr id="10" name="그림 9">
              <a:extLst>
                <a:ext uri="{FF2B5EF4-FFF2-40B4-BE49-F238E27FC236}">
                  <a16:creationId xmlns:a16="http://schemas.microsoft.com/office/drawing/2014/main" id="{F0AA5056-CB5F-4CEA-54E3-E734226E906E}"/>
                </a:ext>
              </a:extLst>
            </p:cNvPr>
            <p:cNvPicPr>
              <a:picLocks noChangeAspect="1"/>
            </p:cNvPicPr>
            <p:nvPr/>
          </p:nvPicPr>
          <p:blipFill>
            <a:blip r:embed="rId2"/>
            <a:stretch>
              <a:fillRect/>
            </a:stretch>
          </p:blipFill>
          <p:spPr>
            <a:xfrm>
              <a:off x="4244973" y="4810760"/>
              <a:ext cx="2224916" cy="1234440"/>
            </a:xfrm>
            <a:prstGeom prst="rect">
              <a:avLst/>
            </a:prstGeom>
            <a:effectLst>
              <a:outerShdw blurRad="50800" dist="38100" dir="2700000" algn="tl" rotWithShape="0">
                <a:prstClr val="black">
                  <a:alpha val="40000"/>
                </a:prstClr>
              </a:outerShdw>
            </a:effectLst>
          </p:spPr>
        </p:pic>
        <p:pic>
          <p:nvPicPr>
            <p:cNvPr id="4" name="그림 3">
              <a:extLst>
                <a:ext uri="{FF2B5EF4-FFF2-40B4-BE49-F238E27FC236}">
                  <a16:creationId xmlns:a16="http://schemas.microsoft.com/office/drawing/2014/main" id="{07A21DB9-0267-62B2-B230-67EDB33212A5}"/>
                </a:ext>
              </a:extLst>
            </p:cNvPr>
            <p:cNvPicPr>
              <a:picLocks noChangeAspect="1"/>
            </p:cNvPicPr>
            <p:nvPr/>
          </p:nvPicPr>
          <p:blipFill>
            <a:blip r:embed="rId3"/>
            <a:stretch>
              <a:fillRect/>
            </a:stretch>
          </p:blipFill>
          <p:spPr>
            <a:xfrm>
              <a:off x="315469" y="1916834"/>
              <a:ext cx="6154421" cy="3067252"/>
            </a:xfrm>
            <a:prstGeom prst="rect">
              <a:avLst/>
            </a:prstGeom>
            <a:effectLst/>
          </p:spPr>
        </p:pic>
        <p:pic>
          <p:nvPicPr>
            <p:cNvPr id="8" name="그림 7">
              <a:extLst>
                <a:ext uri="{FF2B5EF4-FFF2-40B4-BE49-F238E27FC236}">
                  <a16:creationId xmlns:a16="http://schemas.microsoft.com/office/drawing/2014/main" id="{838261CC-E619-6356-67AE-A0E9E67A94AA}"/>
                </a:ext>
              </a:extLst>
            </p:cNvPr>
            <p:cNvPicPr>
              <a:picLocks noChangeAspect="1"/>
            </p:cNvPicPr>
            <p:nvPr/>
          </p:nvPicPr>
          <p:blipFill>
            <a:blip r:embed="rId4"/>
            <a:srcRect b="60613"/>
            <a:stretch>
              <a:fillRect/>
            </a:stretch>
          </p:blipFill>
          <p:spPr>
            <a:xfrm>
              <a:off x="4365722" y="4964430"/>
              <a:ext cx="2104168" cy="1016636"/>
            </a:xfrm>
            <a:prstGeom prst="rect">
              <a:avLst/>
            </a:prstGeom>
          </p:spPr>
        </p:pic>
        <p:pic>
          <p:nvPicPr>
            <p:cNvPr id="34" name="그림 33">
              <a:extLst>
                <a:ext uri="{FF2B5EF4-FFF2-40B4-BE49-F238E27FC236}">
                  <a16:creationId xmlns:a16="http://schemas.microsoft.com/office/drawing/2014/main" id="{6F5206C5-B50C-B56C-CE9C-3D9AD415C5B5}"/>
                </a:ext>
              </a:extLst>
            </p:cNvPr>
            <p:cNvPicPr>
              <a:picLocks noChangeAspect="1"/>
            </p:cNvPicPr>
            <p:nvPr/>
          </p:nvPicPr>
          <p:blipFill>
            <a:blip r:embed="rId2"/>
            <a:stretch>
              <a:fillRect/>
            </a:stretch>
          </p:blipFill>
          <p:spPr>
            <a:xfrm>
              <a:off x="315469" y="4810760"/>
              <a:ext cx="3927828" cy="377200"/>
            </a:xfrm>
            <a:prstGeom prst="rect">
              <a:avLst/>
            </a:prstGeom>
            <a:effectLst>
              <a:outerShdw blurRad="50800" dist="38100" dir="2700000" algn="tl" rotWithShape="0">
                <a:prstClr val="black">
                  <a:alpha val="40000"/>
                </a:prstClr>
              </a:outerShdw>
            </a:effectLst>
          </p:spPr>
        </p:pic>
        <p:pic>
          <p:nvPicPr>
            <p:cNvPr id="14" name="그림 13">
              <a:extLst>
                <a:ext uri="{FF2B5EF4-FFF2-40B4-BE49-F238E27FC236}">
                  <a16:creationId xmlns:a16="http://schemas.microsoft.com/office/drawing/2014/main" id="{86A0A9A4-9B4F-9AC4-CE95-5D9256178764}"/>
                </a:ext>
              </a:extLst>
            </p:cNvPr>
            <p:cNvPicPr>
              <a:picLocks noChangeAspect="1"/>
            </p:cNvPicPr>
            <p:nvPr/>
          </p:nvPicPr>
          <p:blipFill>
            <a:blip r:embed="rId5"/>
            <a:stretch>
              <a:fillRect/>
            </a:stretch>
          </p:blipFill>
          <p:spPr>
            <a:xfrm>
              <a:off x="363092" y="4043515"/>
              <a:ext cx="3834258" cy="1086929"/>
            </a:xfrm>
            <a:prstGeom prst="rect">
              <a:avLst/>
            </a:prstGeom>
          </p:spPr>
        </p:pic>
      </p:grpSp>
      <p:sp>
        <p:nvSpPr>
          <p:cNvPr id="18" name="화살표: 오각형 66">
            <a:extLst>
              <a:ext uri="{FF2B5EF4-FFF2-40B4-BE49-F238E27FC236}">
                <a16:creationId xmlns:a16="http://schemas.microsoft.com/office/drawing/2014/main" id="{2C67EA29-F6C2-D595-9197-3EDE7B4CF0A8}"/>
              </a:ext>
            </a:extLst>
          </p:cNvPr>
          <p:cNvSpPr/>
          <p:nvPr/>
        </p:nvSpPr>
        <p:spPr bwMode="gray">
          <a:xfrm>
            <a:off x="363092" y="2319131"/>
            <a:ext cx="3811716" cy="17243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EA914492-7208-43A6-227E-3C0D676BFAA5}"/>
              </a:ext>
            </a:extLst>
          </p:cNvPr>
          <p:cNvSpPr/>
          <p:nvPr/>
        </p:nvSpPr>
        <p:spPr bwMode="auto">
          <a:xfrm>
            <a:off x="114242" y="218890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화살표: 오각형 66">
            <a:extLst>
              <a:ext uri="{FF2B5EF4-FFF2-40B4-BE49-F238E27FC236}">
                <a16:creationId xmlns:a16="http://schemas.microsoft.com/office/drawing/2014/main" id="{EFD5CB29-EFAE-2C32-36F5-71858467492B}"/>
              </a:ext>
            </a:extLst>
          </p:cNvPr>
          <p:cNvSpPr/>
          <p:nvPr/>
        </p:nvSpPr>
        <p:spPr bwMode="gray">
          <a:xfrm>
            <a:off x="4365722" y="2319131"/>
            <a:ext cx="2037936" cy="17243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화살표: 오각형 66">
            <a:extLst>
              <a:ext uri="{FF2B5EF4-FFF2-40B4-BE49-F238E27FC236}">
                <a16:creationId xmlns:a16="http://schemas.microsoft.com/office/drawing/2014/main" id="{84B2382B-7A17-DD95-DF6B-83CFEFDAE320}"/>
              </a:ext>
            </a:extLst>
          </p:cNvPr>
          <p:cNvSpPr/>
          <p:nvPr/>
        </p:nvSpPr>
        <p:spPr bwMode="gray">
          <a:xfrm>
            <a:off x="4365722" y="4079628"/>
            <a:ext cx="2037936" cy="84903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화살표: 오각형 66">
            <a:extLst>
              <a:ext uri="{FF2B5EF4-FFF2-40B4-BE49-F238E27FC236}">
                <a16:creationId xmlns:a16="http://schemas.microsoft.com/office/drawing/2014/main" id="{CE787FFD-AA13-FBC5-B76C-C72D50474567}"/>
              </a:ext>
            </a:extLst>
          </p:cNvPr>
          <p:cNvSpPr/>
          <p:nvPr/>
        </p:nvSpPr>
        <p:spPr bwMode="gray">
          <a:xfrm>
            <a:off x="4365722" y="4987590"/>
            <a:ext cx="2037936" cy="95601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7" name="타원 26">
            <a:extLst>
              <a:ext uri="{FF2B5EF4-FFF2-40B4-BE49-F238E27FC236}">
                <a16:creationId xmlns:a16="http://schemas.microsoft.com/office/drawing/2014/main" id="{FFD832E0-EAA1-0981-22B8-22A60CE807ED}"/>
              </a:ext>
            </a:extLst>
          </p:cNvPr>
          <p:cNvSpPr/>
          <p:nvPr/>
        </p:nvSpPr>
        <p:spPr bwMode="auto">
          <a:xfrm>
            <a:off x="4112046" y="39555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8" name="타원 27">
            <a:extLst>
              <a:ext uri="{FF2B5EF4-FFF2-40B4-BE49-F238E27FC236}">
                <a16:creationId xmlns:a16="http://schemas.microsoft.com/office/drawing/2014/main" id="{E0354A96-AD9B-9493-5854-5E0BA62D870F}"/>
              </a:ext>
            </a:extLst>
          </p:cNvPr>
          <p:cNvSpPr/>
          <p:nvPr/>
        </p:nvSpPr>
        <p:spPr bwMode="auto">
          <a:xfrm>
            <a:off x="4112046" y="486479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2" name="타원 31">
            <a:extLst>
              <a:ext uri="{FF2B5EF4-FFF2-40B4-BE49-F238E27FC236}">
                <a16:creationId xmlns:a16="http://schemas.microsoft.com/office/drawing/2014/main" id="{3D25AFD5-B9BC-0AA5-9FAA-C50F53254270}"/>
              </a:ext>
            </a:extLst>
          </p:cNvPr>
          <p:cNvSpPr/>
          <p:nvPr/>
        </p:nvSpPr>
        <p:spPr bwMode="auto">
          <a:xfrm>
            <a:off x="606871" y="19006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7" name="그림 6">
            <a:extLst>
              <a:ext uri="{FF2B5EF4-FFF2-40B4-BE49-F238E27FC236}">
                <a16:creationId xmlns:a16="http://schemas.microsoft.com/office/drawing/2014/main" id="{0DD9EDA5-7884-7BC6-5129-1272E101D8DF}"/>
              </a:ext>
            </a:extLst>
          </p:cNvPr>
          <p:cNvPicPr>
            <a:picLocks noChangeAspect="1"/>
          </p:cNvPicPr>
          <p:nvPr/>
        </p:nvPicPr>
        <p:blipFill>
          <a:blip r:embed="rId6"/>
          <a:srcRect r="32234" b="757"/>
          <a:stretch>
            <a:fillRect/>
          </a:stretch>
        </p:blipFill>
        <p:spPr>
          <a:xfrm>
            <a:off x="793619" y="2121226"/>
            <a:ext cx="4799462" cy="150279"/>
          </a:xfrm>
          <a:prstGeom prst="rect">
            <a:avLst/>
          </a:prstGeom>
        </p:spPr>
      </p:pic>
      <p:sp>
        <p:nvSpPr>
          <p:cNvPr id="23" name="타원 22">
            <a:extLst>
              <a:ext uri="{FF2B5EF4-FFF2-40B4-BE49-F238E27FC236}">
                <a16:creationId xmlns:a16="http://schemas.microsoft.com/office/drawing/2014/main" id="{B615F811-E0AB-64EB-3AC1-288963C936BC}"/>
              </a:ext>
            </a:extLst>
          </p:cNvPr>
          <p:cNvSpPr/>
          <p:nvPr/>
        </p:nvSpPr>
        <p:spPr bwMode="auto">
          <a:xfrm>
            <a:off x="4112046" y="218890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1" name="화살표: 오각형 66">
            <a:extLst>
              <a:ext uri="{FF2B5EF4-FFF2-40B4-BE49-F238E27FC236}">
                <a16:creationId xmlns:a16="http://schemas.microsoft.com/office/drawing/2014/main" id="{2CD7AEE7-3DED-B6F0-9BAC-A1922DFA938D}"/>
              </a:ext>
            </a:extLst>
          </p:cNvPr>
          <p:cNvSpPr/>
          <p:nvPr/>
        </p:nvSpPr>
        <p:spPr bwMode="gray">
          <a:xfrm>
            <a:off x="788988" y="2120708"/>
            <a:ext cx="361285" cy="1623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13" name="그림 12">
            <a:extLst>
              <a:ext uri="{FF2B5EF4-FFF2-40B4-BE49-F238E27FC236}">
                <a16:creationId xmlns:a16="http://schemas.microsoft.com/office/drawing/2014/main" id="{16168B89-CF65-D9C7-1AE6-8FF4EB8DF9B8}"/>
              </a:ext>
            </a:extLst>
          </p:cNvPr>
          <p:cNvPicPr>
            <a:picLocks noChangeAspect="1"/>
          </p:cNvPicPr>
          <p:nvPr/>
        </p:nvPicPr>
        <p:blipFill>
          <a:blip r:embed="rId7"/>
          <a:stretch>
            <a:fillRect/>
          </a:stretch>
        </p:blipFill>
        <p:spPr>
          <a:xfrm>
            <a:off x="413865" y="2343664"/>
            <a:ext cx="1432587" cy="96851"/>
          </a:xfrm>
          <a:prstGeom prst="rect">
            <a:avLst/>
          </a:prstGeom>
        </p:spPr>
      </p:pic>
      <p:pic>
        <p:nvPicPr>
          <p:cNvPr id="19" name="그림 18">
            <a:extLst>
              <a:ext uri="{FF2B5EF4-FFF2-40B4-BE49-F238E27FC236}">
                <a16:creationId xmlns:a16="http://schemas.microsoft.com/office/drawing/2014/main" id="{26FA3149-2448-2F3D-9F24-D4505DCDC180}"/>
              </a:ext>
            </a:extLst>
          </p:cNvPr>
          <p:cNvPicPr>
            <a:picLocks noChangeAspect="1"/>
          </p:cNvPicPr>
          <p:nvPr/>
        </p:nvPicPr>
        <p:blipFill>
          <a:blip r:embed="rId8"/>
          <a:stretch>
            <a:fillRect/>
          </a:stretch>
        </p:blipFill>
        <p:spPr>
          <a:xfrm>
            <a:off x="4389413" y="2340489"/>
            <a:ext cx="838317" cy="109553"/>
          </a:xfrm>
          <a:prstGeom prst="rect">
            <a:avLst/>
          </a:prstGeom>
        </p:spPr>
      </p:pic>
      <p:pic>
        <p:nvPicPr>
          <p:cNvPr id="25" name="그림 24">
            <a:extLst>
              <a:ext uri="{FF2B5EF4-FFF2-40B4-BE49-F238E27FC236}">
                <a16:creationId xmlns:a16="http://schemas.microsoft.com/office/drawing/2014/main" id="{4031E565-365F-13BB-087B-DD1901AF447A}"/>
              </a:ext>
            </a:extLst>
          </p:cNvPr>
          <p:cNvPicPr>
            <a:picLocks noChangeAspect="1"/>
          </p:cNvPicPr>
          <p:nvPr/>
        </p:nvPicPr>
        <p:blipFill>
          <a:blip r:embed="rId9"/>
          <a:stretch>
            <a:fillRect/>
          </a:stretch>
        </p:blipFill>
        <p:spPr>
          <a:xfrm>
            <a:off x="4405606" y="4098093"/>
            <a:ext cx="1205613" cy="99092"/>
          </a:xfrm>
          <a:prstGeom prst="rect">
            <a:avLst/>
          </a:prstGeom>
        </p:spPr>
      </p:pic>
      <p:pic>
        <p:nvPicPr>
          <p:cNvPr id="30" name="그림 29">
            <a:extLst>
              <a:ext uri="{FF2B5EF4-FFF2-40B4-BE49-F238E27FC236}">
                <a16:creationId xmlns:a16="http://schemas.microsoft.com/office/drawing/2014/main" id="{D1B2AD96-19A5-9A1E-D1A1-685DE498119D}"/>
              </a:ext>
            </a:extLst>
          </p:cNvPr>
          <p:cNvPicPr>
            <a:picLocks noChangeAspect="1"/>
          </p:cNvPicPr>
          <p:nvPr/>
        </p:nvPicPr>
        <p:blipFill>
          <a:blip r:embed="rId10"/>
          <a:stretch>
            <a:fillRect/>
          </a:stretch>
        </p:blipFill>
        <p:spPr>
          <a:xfrm>
            <a:off x="4405607" y="5004622"/>
            <a:ext cx="1144294" cy="118667"/>
          </a:xfrm>
          <a:prstGeom prst="rect">
            <a:avLst/>
          </a:prstGeom>
        </p:spPr>
      </p:pic>
      <p:pic>
        <p:nvPicPr>
          <p:cNvPr id="35" name="그림 34">
            <a:extLst>
              <a:ext uri="{FF2B5EF4-FFF2-40B4-BE49-F238E27FC236}">
                <a16:creationId xmlns:a16="http://schemas.microsoft.com/office/drawing/2014/main" id="{AF5357AF-79DE-EF71-26C4-90D4D31771AA}"/>
              </a:ext>
            </a:extLst>
          </p:cNvPr>
          <p:cNvPicPr>
            <a:picLocks noChangeAspect="1"/>
          </p:cNvPicPr>
          <p:nvPr/>
        </p:nvPicPr>
        <p:blipFill>
          <a:blip r:embed="rId11"/>
          <a:stretch>
            <a:fillRect/>
          </a:stretch>
        </p:blipFill>
        <p:spPr>
          <a:xfrm>
            <a:off x="413803" y="4105980"/>
            <a:ext cx="1034710" cy="103904"/>
          </a:xfrm>
          <a:prstGeom prst="rect">
            <a:avLst/>
          </a:prstGeom>
        </p:spPr>
      </p:pic>
      <p:pic>
        <p:nvPicPr>
          <p:cNvPr id="37" name="그림 36">
            <a:extLst>
              <a:ext uri="{FF2B5EF4-FFF2-40B4-BE49-F238E27FC236}">
                <a16:creationId xmlns:a16="http://schemas.microsoft.com/office/drawing/2014/main" id="{77EE25B6-B2E6-C42B-CC95-D19512815E1C}"/>
              </a:ext>
            </a:extLst>
          </p:cNvPr>
          <p:cNvPicPr>
            <a:picLocks noChangeAspect="1"/>
          </p:cNvPicPr>
          <p:nvPr/>
        </p:nvPicPr>
        <p:blipFill>
          <a:blip r:embed="rId12"/>
          <a:stretch>
            <a:fillRect/>
          </a:stretch>
        </p:blipFill>
        <p:spPr>
          <a:xfrm>
            <a:off x="2335830" y="4105980"/>
            <a:ext cx="1034710" cy="109147"/>
          </a:xfrm>
          <a:prstGeom prst="rect">
            <a:avLst/>
          </a:prstGeom>
        </p:spPr>
      </p:pic>
    </p:spTree>
    <p:extLst>
      <p:ext uri="{BB962C8B-B14F-4D97-AF65-F5344CB8AC3E}">
        <p14:creationId xmlns:p14="http://schemas.microsoft.com/office/powerpoint/2010/main" val="1998111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EE999-F7C2-7E2C-A54E-F7A399DFE3F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142FC28-3C65-509E-5CCA-1855FDEB8AE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Meeting Memo View</a:t>
            </a:r>
          </a:p>
        </p:txBody>
      </p:sp>
      <p:graphicFrame>
        <p:nvGraphicFramePr>
          <p:cNvPr id="17" name="표 16">
            <a:extLst>
              <a:ext uri="{FF2B5EF4-FFF2-40B4-BE49-F238E27FC236}">
                <a16:creationId xmlns:a16="http://schemas.microsoft.com/office/drawing/2014/main" id="{A18CA703-3E06-E90A-528E-89463924D34D}"/>
              </a:ext>
            </a:extLst>
          </p:cNvPr>
          <p:cNvGraphicFramePr>
            <a:graphicFrameLocks noGrp="1"/>
          </p:cNvGraphicFramePr>
          <p:nvPr>
            <p:extLst>
              <p:ext uri="{D42A27DB-BD31-4B8C-83A1-F6EECF244321}">
                <p14:modId xmlns:p14="http://schemas.microsoft.com/office/powerpoint/2010/main" val="287097465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View Meeting Memo List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900" b="1" dirty="0"/>
                        <a:t>1.2 Use Filters in List View to Search Meeting Memos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a:t>
                      </a:r>
                      <a:r>
                        <a:rPr lang="en-US" altLang="ko-KR" sz="1200" b="1" dirty="0" err="1"/>
                        <a:t>Listview</a:t>
                      </a:r>
                      <a:r>
                        <a:rPr lang="en-US" altLang="ko-KR" sz="1200" b="1" dirty="0"/>
                        <a:t> Filter</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027F107-4323-D0A2-5AE9-3A01BDE179C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A4625A86-5198-9CD5-2154-46B54FA9D9C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List View Filter on left panel</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filter to view memos based on conditions </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(1) Meeting Memo (Department)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Regular users: View memos created in their group</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Team Leaders and above: View all memos created in subordinate orgs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(2) My Meeting Memo (Completed)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View only submitted memos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(3) My Meeting Memo (Draft)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View only draft memos</a:t>
            </a:r>
            <a:endParaRPr lang="ko-KR" altLang="en-US" sz="1200" dirty="0">
              <a:solidFill>
                <a:schemeClr val="tx1"/>
              </a:solidFill>
              <a:cs typeface="Arial" panose="020B0604020202020204" pitchFamily="34" charset="0"/>
            </a:endParaRPr>
          </a:p>
        </p:txBody>
      </p:sp>
      <p:pic>
        <p:nvPicPr>
          <p:cNvPr id="4" name="그림 3">
            <a:extLst>
              <a:ext uri="{FF2B5EF4-FFF2-40B4-BE49-F238E27FC236}">
                <a16:creationId xmlns:a16="http://schemas.microsoft.com/office/drawing/2014/main" id="{6AEE9D4A-7A99-271F-723C-24C6925DB9D0}"/>
              </a:ext>
            </a:extLst>
          </p:cNvPr>
          <p:cNvPicPr>
            <a:picLocks noChangeAspect="1"/>
          </p:cNvPicPr>
          <p:nvPr/>
        </p:nvPicPr>
        <p:blipFill>
          <a:blip r:embed="rId2"/>
          <a:stretch>
            <a:fillRect/>
          </a:stretch>
        </p:blipFill>
        <p:spPr>
          <a:xfrm>
            <a:off x="315469" y="1916833"/>
            <a:ext cx="6151003" cy="2375767"/>
          </a:xfrm>
          <a:prstGeom prst="rect">
            <a:avLst/>
          </a:prstGeom>
          <a:effectLst>
            <a:outerShdw blurRad="50800" dist="38100" dir="2700000" algn="tl" rotWithShape="0">
              <a:prstClr val="black">
                <a:alpha val="40000"/>
              </a:prstClr>
            </a:outerShdw>
          </a:effectLst>
        </p:spPr>
      </p:pic>
      <p:pic>
        <p:nvPicPr>
          <p:cNvPr id="8" name="그림 7">
            <a:extLst>
              <a:ext uri="{FF2B5EF4-FFF2-40B4-BE49-F238E27FC236}">
                <a16:creationId xmlns:a16="http://schemas.microsoft.com/office/drawing/2014/main" id="{25019E23-AE17-5926-C3C9-5AAA87BF5E64}"/>
              </a:ext>
            </a:extLst>
          </p:cNvPr>
          <p:cNvPicPr>
            <a:picLocks noChangeAspect="1"/>
          </p:cNvPicPr>
          <p:nvPr/>
        </p:nvPicPr>
        <p:blipFill>
          <a:blip r:embed="rId3"/>
          <a:stretch>
            <a:fillRect/>
          </a:stretch>
        </p:blipFill>
        <p:spPr>
          <a:xfrm>
            <a:off x="1104289" y="3491899"/>
            <a:ext cx="4528865" cy="2070701"/>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9" name="화살표: 오각형 66">
            <a:extLst>
              <a:ext uri="{FF2B5EF4-FFF2-40B4-BE49-F238E27FC236}">
                <a16:creationId xmlns:a16="http://schemas.microsoft.com/office/drawing/2014/main" id="{58452A37-F608-24BD-CDAC-72E14DAF0A95}"/>
              </a:ext>
            </a:extLst>
          </p:cNvPr>
          <p:cNvSpPr/>
          <p:nvPr/>
        </p:nvSpPr>
        <p:spPr bwMode="gray">
          <a:xfrm>
            <a:off x="558974" y="2445535"/>
            <a:ext cx="965026" cy="187933"/>
          </a:xfrm>
          <a:prstGeom prst="homePlate">
            <a:avLst>
              <a:gd name="adj" fmla="val 0"/>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9F875C6D-5B7F-C196-2A39-F7F72874E524}"/>
              </a:ext>
            </a:extLst>
          </p:cNvPr>
          <p:cNvSpPr/>
          <p:nvPr/>
        </p:nvSpPr>
        <p:spPr bwMode="auto">
          <a:xfrm>
            <a:off x="326024" y="232538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1" name="직선 화살표 연결선 3">
            <a:extLst>
              <a:ext uri="{FF2B5EF4-FFF2-40B4-BE49-F238E27FC236}">
                <a16:creationId xmlns:a16="http://schemas.microsoft.com/office/drawing/2014/main" id="{9CA65E9E-CD7A-D0EB-6F86-E2375095A79C}"/>
              </a:ext>
            </a:extLst>
          </p:cNvPr>
          <p:cNvCxnSpPr>
            <a:stCxn id="9" idx="2"/>
            <a:endCxn id="21" idx="1"/>
          </p:cNvCxnSpPr>
          <p:nvPr/>
        </p:nvCxnSpPr>
        <p:spPr bwMode="auto">
          <a:xfrm rot="16200000" flipH="1">
            <a:off x="304950" y="3370005"/>
            <a:ext cx="1732688" cy="259614"/>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화살표: 오각형 66">
            <a:extLst>
              <a:ext uri="{FF2B5EF4-FFF2-40B4-BE49-F238E27FC236}">
                <a16:creationId xmlns:a16="http://schemas.microsoft.com/office/drawing/2014/main" id="{9061F85C-699F-96B1-E315-14851C2404F7}"/>
              </a:ext>
            </a:extLst>
          </p:cNvPr>
          <p:cNvSpPr/>
          <p:nvPr/>
        </p:nvSpPr>
        <p:spPr bwMode="gray">
          <a:xfrm>
            <a:off x="1301101" y="4025905"/>
            <a:ext cx="1560338" cy="68050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8C30DC5A-8576-7EFB-B50A-EB0F5704BD29}"/>
              </a:ext>
            </a:extLst>
          </p:cNvPr>
          <p:cNvSpPr/>
          <p:nvPr/>
        </p:nvSpPr>
        <p:spPr bwMode="auto">
          <a:xfrm>
            <a:off x="1032554" y="39057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025680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CCA68-BB3F-0E2B-EC77-06448017D15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E301E78-DE3B-843D-43E5-7F8BC66DAA5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Meeting Memo View</a:t>
            </a:r>
          </a:p>
        </p:txBody>
      </p:sp>
      <p:graphicFrame>
        <p:nvGraphicFramePr>
          <p:cNvPr id="17" name="표 16">
            <a:extLst>
              <a:ext uri="{FF2B5EF4-FFF2-40B4-BE49-F238E27FC236}">
                <a16:creationId xmlns:a16="http://schemas.microsoft.com/office/drawing/2014/main" id="{F7F37949-0362-D849-A77E-587525B1657C}"/>
              </a:ext>
            </a:extLst>
          </p:cNvPr>
          <p:cNvGraphicFramePr>
            <a:graphicFrameLocks noGrp="1"/>
          </p:cNvGraphicFramePr>
          <p:nvPr>
            <p:extLst>
              <p:ext uri="{D42A27DB-BD31-4B8C-83A1-F6EECF244321}">
                <p14:modId xmlns:p14="http://schemas.microsoft.com/office/powerpoint/2010/main" val="131545370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View Detailed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2.1 View Related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1413B220-568A-AF3B-6B02-B16AE1C0B6A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Related Info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Includes account, attendees, product items, gift records, summary, transcript, and attachments</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View All in Related Info section to see full details</a:t>
            </a:r>
            <a:endParaRPr lang="ko-KR" altLang="en-US" sz="1200" dirty="0">
              <a:solidFill>
                <a:schemeClr val="tx1"/>
              </a:solidFill>
              <a:cs typeface="Arial" panose="020B0604020202020204" pitchFamily="34" charset="0"/>
            </a:endParaRPr>
          </a:p>
        </p:txBody>
      </p:sp>
      <p:grpSp>
        <p:nvGrpSpPr>
          <p:cNvPr id="10" name="그룹 9">
            <a:extLst>
              <a:ext uri="{FF2B5EF4-FFF2-40B4-BE49-F238E27FC236}">
                <a16:creationId xmlns:a16="http://schemas.microsoft.com/office/drawing/2014/main" id="{50D11A68-6CEA-1C66-A587-F37799F6288B}"/>
              </a:ext>
            </a:extLst>
          </p:cNvPr>
          <p:cNvGrpSpPr/>
          <p:nvPr/>
        </p:nvGrpSpPr>
        <p:grpSpPr>
          <a:xfrm>
            <a:off x="315468" y="1916834"/>
            <a:ext cx="6144897" cy="4389443"/>
            <a:chOff x="315468" y="1916834"/>
            <a:chExt cx="6144897" cy="4389443"/>
          </a:xfrm>
        </p:grpSpPr>
        <p:pic>
          <p:nvPicPr>
            <p:cNvPr id="9" name="그림 8">
              <a:extLst>
                <a:ext uri="{FF2B5EF4-FFF2-40B4-BE49-F238E27FC236}">
                  <a16:creationId xmlns:a16="http://schemas.microsoft.com/office/drawing/2014/main" id="{01A5CAB2-F21D-164F-0CDE-B96198214475}"/>
                </a:ext>
              </a:extLst>
            </p:cNvPr>
            <p:cNvPicPr>
              <a:picLocks noChangeAspect="1"/>
            </p:cNvPicPr>
            <p:nvPr/>
          </p:nvPicPr>
          <p:blipFill>
            <a:blip r:embed="rId2"/>
            <a:stretch>
              <a:fillRect/>
            </a:stretch>
          </p:blipFill>
          <p:spPr>
            <a:xfrm>
              <a:off x="315468" y="4922503"/>
              <a:ext cx="6144897" cy="1383774"/>
            </a:xfrm>
            <a:prstGeom prst="rect">
              <a:avLst/>
            </a:prstGeom>
          </p:spPr>
        </p:pic>
        <p:pic>
          <p:nvPicPr>
            <p:cNvPr id="4" name="그림 3">
              <a:extLst>
                <a:ext uri="{FF2B5EF4-FFF2-40B4-BE49-F238E27FC236}">
                  <a16:creationId xmlns:a16="http://schemas.microsoft.com/office/drawing/2014/main" id="{08938D0F-762A-9D21-CC89-8C4E9E1A848B}"/>
                </a:ext>
              </a:extLst>
            </p:cNvPr>
            <p:cNvPicPr>
              <a:picLocks noChangeAspect="1"/>
            </p:cNvPicPr>
            <p:nvPr/>
          </p:nvPicPr>
          <p:blipFill>
            <a:blip r:embed="rId3"/>
            <a:stretch>
              <a:fillRect/>
            </a:stretch>
          </p:blipFill>
          <p:spPr>
            <a:xfrm>
              <a:off x="315468" y="1916834"/>
              <a:ext cx="6144897" cy="3005669"/>
            </a:xfrm>
            <a:prstGeom prst="rect">
              <a:avLst/>
            </a:prstGeom>
          </p:spPr>
        </p:pic>
      </p:grpSp>
      <p:sp>
        <p:nvSpPr>
          <p:cNvPr id="11" name="화살표: 오각형 66">
            <a:extLst>
              <a:ext uri="{FF2B5EF4-FFF2-40B4-BE49-F238E27FC236}">
                <a16:creationId xmlns:a16="http://schemas.microsoft.com/office/drawing/2014/main" id="{4A577BCD-8DF0-9740-D725-8D09BD17F491}"/>
              </a:ext>
            </a:extLst>
          </p:cNvPr>
          <p:cNvSpPr/>
          <p:nvPr/>
        </p:nvSpPr>
        <p:spPr bwMode="gray">
          <a:xfrm>
            <a:off x="3430349" y="2626360"/>
            <a:ext cx="2975531" cy="361188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83348461-6590-8789-478F-2A57F1F10123}"/>
              </a:ext>
            </a:extLst>
          </p:cNvPr>
          <p:cNvSpPr/>
          <p:nvPr/>
        </p:nvSpPr>
        <p:spPr bwMode="auto">
          <a:xfrm>
            <a:off x="3178349" y="251321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타원 13">
            <a:extLst>
              <a:ext uri="{FF2B5EF4-FFF2-40B4-BE49-F238E27FC236}">
                <a16:creationId xmlns:a16="http://schemas.microsoft.com/office/drawing/2014/main" id="{33DFE6E8-61C8-F832-1AAA-E25D5486BEB9}"/>
              </a:ext>
            </a:extLst>
          </p:cNvPr>
          <p:cNvSpPr/>
          <p:nvPr/>
        </p:nvSpPr>
        <p:spPr bwMode="auto">
          <a:xfrm>
            <a:off x="4450043" y="31528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16" name="그림 15">
            <a:extLst>
              <a:ext uri="{FF2B5EF4-FFF2-40B4-BE49-F238E27FC236}">
                <a16:creationId xmlns:a16="http://schemas.microsoft.com/office/drawing/2014/main" id="{E11BC33F-E634-D9A7-4545-BBF7E6967465}"/>
              </a:ext>
            </a:extLst>
          </p:cNvPr>
          <p:cNvPicPr>
            <a:picLocks noChangeAspect="1"/>
          </p:cNvPicPr>
          <p:nvPr/>
        </p:nvPicPr>
        <p:blipFill>
          <a:blip r:embed="rId4"/>
          <a:stretch>
            <a:fillRect/>
          </a:stretch>
        </p:blipFill>
        <p:spPr>
          <a:xfrm>
            <a:off x="4786893" y="3302739"/>
            <a:ext cx="262441" cy="102060"/>
          </a:xfrm>
          <a:prstGeom prst="rect">
            <a:avLst/>
          </a:prstGeom>
        </p:spPr>
      </p:pic>
      <p:sp>
        <p:nvSpPr>
          <p:cNvPr id="18" name="화살표: 오각형 66">
            <a:extLst>
              <a:ext uri="{FF2B5EF4-FFF2-40B4-BE49-F238E27FC236}">
                <a16:creationId xmlns:a16="http://schemas.microsoft.com/office/drawing/2014/main" id="{7F8B6610-06EB-2D3E-A4E0-5371C6615D86}"/>
              </a:ext>
            </a:extLst>
          </p:cNvPr>
          <p:cNvSpPr/>
          <p:nvPr/>
        </p:nvSpPr>
        <p:spPr bwMode="gray">
          <a:xfrm>
            <a:off x="4695770" y="3278880"/>
            <a:ext cx="450944" cy="14977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332817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23908-5CD3-3BD2-5584-589DD62BA32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EE410C-39EA-6585-9310-24CB619B9F1C}"/>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Meeting Memo View</a:t>
            </a:r>
          </a:p>
        </p:txBody>
      </p:sp>
      <p:graphicFrame>
        <p:nvGraphicFramePr>
          <p:cNvPr id="17" name="표 16">
            <a:extLst>
              <a:ext uri="{FF2B5EF4-FFF2-40B4-BE49-F238E27FC236}">
                <a16:creationId xmlns:a16="http://schemas.microsoft.com/office/drawing/2014/main" id="{CA6CBC19-5D5E-660C-A562-678DDF213BE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View Detailed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000" b="1" dirty="0"/>
                        <a:t>2.2 View Sensitive Information and Sharing Targets</a:t>
                      </a:r>
                      <a:endParaRPr lang="en-US" sz="10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Sensitive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E0632998-E709-4E4A-49D3-72366D51B10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Sensitive Info, Files, and Access List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Shows sensitive info, files, and access members for the memo</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no sensitive info written: “No sensitive information available”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written but no access: “You do not have permission to view sensitive information”</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no access, cannot view access member list either</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View All to see full access list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Up to 10 members shown without View All; 11+ requires View All</a:t>
            </a:r>
            <a:endParaRPr lang="ko-KR" altLang="en-US" sz="1200" dirty="0">
              <a:solidFill>
                <a:schemeClr val="tx1"/>
              </a:solidFill>
              <a:cs typeface="Arial" panose="020B0604020202020204" pitchFamily="34" charset="0"/>
            </a:endParaRPr>
          </a:p>
        </p:txBody>
      </p:sp>
      <p:pic>
        <p:nvPicPr>
          <p:cNvPr id="4" name="그림 3">
            <a:extLst>
              <a:ext uri="{FF2B5EF4-FFF2-40B4-BE49-F238E27FC236}">
                <a16:creationId xmlns:a16="http://schemas.microsoft.com/office/drawing/2014/main" id="{FF8BED1E-D656-6F79-645D-3848D7EC9705}"/>
              </a:ext>
            </a:extLst>
          </p:cNvPr>
          <p:cNvPicPr>
            <a:picLocks noChangeAspect="1"/>
          </p:cNvPicPr>
          <p:nvPr/>
        </p:nvPicPr>
        <p:blipFill>
          <a:blip r:embed="rId2"/>
          <a:stretch>
            <a:fillRect/>
          </a:stretch>
        </p:blipFill>
        <p:spPr>
          <a:xfrm>
            <a:off x="315469" y="1916833"/>
            <a:ext cx="6133461" cy="3135476"/>
          </a:xfrm>
          <a:prstGeom prst="rect">
            <a:avLst/>
          </a:prstGeom>
          <a:ln w="28575">
            <a:noFill/>
          </a:ln>
          <a:effectLst>
            <a:outerShdw blurRad="50800" dist="38100" dir="5400000" algn="t" rotWithShape="0">
              <a:prstClr val="black">
                <a:alpha val="40000"/>
              </a:prstClr>
            </a:outerShdw>
          </a:effectLst>
        </p:spPr>
      </p:pic>
      <p:sp>
        <p:nvSpPr>
          <p:cNvPr id="5" name="화살표: 오각형 66">
            <a:extLst>
              <a:ext uri="{FF2B5EF4-FFF2-40B4-BE49-F238E27FC236}">
                <a16:creationId xmlns:a16="http://schemas.microsoft.com/office/drawing/2014/main" id="{740E4DD3-46D0-8798-812B-5A1CA4F05F06}"/>
              </a:ext>
            </a:extLst>
          </p:cNvPr>
          <p:cNvSpPr/>
          <p:nvPr/>
        </p:nvSpPr>
        <p:spPr bwMode="gray">
          <a:xfrm>
            <a:off x="3433833" y="2722130"/>
            <a:ext cx="2941568" cy="203719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9FFC6059-6DA6-7E0B-45E3-6A60D21FC990}"/>
              </a:ext>
            </a:extLst>
          </p:cNvPr>
          <p:cNvSpPr/>
          <p:nvPr/>
        </p:nvSpPr>
        <p:spPr bwMode="auto">
          <a:xfrm>
            <a:off x="3180244" y="259945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타원 15">
            <a:extLst>
              <a:ext uri="{FF2B5EF4-FFF2-40B4-BE49-F238E27FC236}">
                <a16:creationId xmlns:a16="http://schemas.microsoft.com/office/drawing/2014/main" id="{9A4C823F-6B63-43A3-8340-096E4365E71A}"/>
              </a:ext>
            </a:extLst>
          </p:cNvPr>
          <p:cNvSpPr/>
          <p:nvPr/>
        </p:nvSpPr>
        <p:spPr bwMode="auto">
          <a:xfrm>
            <a:off x="4441375" y="386015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18" name="그림 17">
            <a:extLst>
              <a:ext uri="{FF2B5EF4-FFF2-40B4-BE49-F238E27FC236}">
                <a16:creationId xmlns:a16="http://schemas.microsoft.com/office/drawing/2014/main" id="{1AF5C360-C138-6B62-A7E3-450AFB9EF84A}"/>
              </a:ext>
            </a:extLst>
          </p:cNvPr>
          <p:cNvPicPr>
            <a:picLocks noChangeAspect="1"/>
          </p:cNvPicPr>
          <p:nvPr/>
        </p:nvPicPr>
        <p:blipFill>
          <a:blip r:embed="rId3"/>
          <a:stretch>
            <a:fillRect/>
          </a:stretch>
        </p:blipFill>
        <p:spPr>
          <a:xfrm>
            <a:off x="4786893" y="4004420"/>
            <a:ext cx="262441" cy="102060"/>
          </a:xfrm>
          <a:prstGeom prst="rect">
            <a:avLst/>
          </a:prstGeom>
        </p:spPr>
      </p:pic>
      <p:sp>
        <p:nvSpPr>
          <p:cNvPr id="14" name="화살표: 오각형 66">
            <a:extLst>
              <a:ext uri="{FF2B5EF4-FFF2-40B4-BE49-F238E27FC236}">
                <a16:creationId xmlns:a16="http://schemas.microsoft.com/office/drawing/2014/main" id="{DFD6D0A3-759A-7CE2-1198-9762D741C367}"/>
              </a:ext>
            </a:extLst>
          </p:cNvPr>
          <p:cNvSpPr/>
          <p:nvPr/>
        </p:nvSpPr>
        <p:spPr bwMode="gray">
          <a:xfrm>
            <a:off x="4694110" y="3988440"/>
            <a:ext cx="450944" cy="14977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2233246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04E1D-F62F-97F0-C04B-9C82475383B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F74756D-585D-3615-17DA-809D4F26858D}"/>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Meeting Memo View</a:t>
            </a:r>
          </a:p>
        </p:txBody>
      </p:sp>
      <p:graphicFrame>
        <p:nvGraphicFramePr>
          <p:cNvPr id="17" name="표 16">
            <a:extLst>
              <a:ext uri="{FF2B5EF4-FFF2-40B4-BE49-F238E27FC236}">
                <a16:creationId xmlns:a16="http://schemas.microsoft.com/office/drawing/2014/main" id="{5CF63265-9452-C94D-E878-A7D810DCED18}"/>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View Detailed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2.3 View To-Do List</a:t>
                      </a:r>
                      <a:endParaRPr lang="en-US" sz="10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To-Do List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29CD05CD-0D20-2931-23E4-937C025E564D}"/>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To-Do List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Shows events and tasks created from the Meeting Memo</a:t>
            </a:r>
            <a:endParaRPr lang="ko-KR" altLang="en-US" sz="1200" dirty="0">
              <a:solidFill>
                <a:schemeClr val="tx1"/>
              </a:solidFill>
              <a:cs typeface="Arial" panose="020B0604020202020204" pitchFamily="34" charset="0"/>
            </a:endParaRPr>
          </a:p>
        </p:txBody>
      </p:sp>
      <p:pic>
        <p:nvPicPr>
          <p:cNvPr id="8" name="그림 7">
            <a:extLst>
              <a:ext uri="{FF2B5EF4-FFF2-40B4-BE49-F238E27FC236}">
                <a16:creationId xmlns:a16="http://schemas.microsoft.com/office/drawing/2014/main" id="{07940F2A-60EE-6A84-158B-2B36EB9C1488}"/>
              </a:ext>
            </a:extLst>
          </p:cNvPr>
          <p:cNvPicPr>
            <a:picLocks noChangeAspect="1"/>
          </p:cNvPicPr>
          <p:nvPr/>
        </p:nvPicPr>
        <p:blipFill>
          <a:blip r:embed="rId2"/>
          <a:stretch>
            <a:fillRect/>
          </a:stretch>
        </p:blipFill>
        <p:spPr>
          <a:xfrm>
            <a:off x="315469" y="1916833"/>
            <a:ext cx="6117375" cy="3147418"/>
          </a:xfrm>
          <a:prstGeom prst="rect">
            <a:avLst/>
          </a:prstGeom>
          <a:ln w="28575">
            <a:noFill/>
          </a:ln>
          <a:effectLst>
            <a:outerShdw blurRad="50800" dist="38100" dir="5400000" algn="t" rotWithShape="0">
              <a:prstClr val="black">
                <a:alpha val="40000"/>
              </a:prstClr>
            </a:outerShdw>
          </a:effectLst>
        </p:spPr>
      </p:pic>
      <p:sp>
        <p:nvSpPr>
          <p:cNvPr id="9" name="화살표: 오각형 66">
            <a:extLst>
              <a:ext uri="{FF2B5EF4-FFF2-40B4-BE49-F238E27FC236}">
                <a16:creationId xmlns:a16="http://schemas.microsoft.com/office/drawing/2014/main" id="{175E5511-8036-166C-02F2-DA2A36EAAA49}"/>
              </a:ext>
            </a:extLst>
          </p:cNvPr>
          <p:cNvSpPr/>
          <p:nvPr/>
        </p:nvSpPr>
        <p:spPr bwMode="gray">
          <a:xfrm>
            <a:off x="3412326" y="3368040"/>
            <a:ext cx="2912274" cy="8128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D047489B-3050-EBB9-487C-3E96D49B0D62}"/>
              </a:ext>
            </a:extLst>
          </p:cNvPr>
          <p:cNvSpPr/>
          <p:nvPr/>
        </p:nvSpPr>
        <p:spPr bwMode="auto">
          <a:xfrm>
            <a:off x="3162126" y="32462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89158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D5D46-7364-1F76-2684-7F30B3186E1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D2C4AA1-594C-E780-839F-627E5B96956B}"/>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BDDA9D6D-7D2F-B222-1269-F26B09FC3D20}"/>
              </a:ext>
            </a:extLst>
          </p:cNvPr>
          <p:cNvGraphicFramePr>
            <a:graphicFrameLocks noGrp="1"/>
          </p:cNvGraphicFramePr>
          <p:nvPr>
            <p:extLst>
              <p:ext uri="{D42A27DB-BD31-4B8C-83A1-F6EECF244321}">
                <p14:modId xmlns:p14="http://schemas.microsoft.com/office/powerpoint/2010/main" val="94752224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1.1 Select Record Type_1.1.1 Use CLOVA Note</a:t>
                      </a:r>
                      <a:endParaRPr lang="en-US" altLang="ko-KR"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F5B61BB-5729-F16B-A402-7FF4476D1C0A}"/>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541291EC-9973-7907-A76A-033178E3B81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Go to CLOVA Note Authentication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Authentication is required when creating a Meeting Memo using CLOVA Note for the first time.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Re-authentication is required every 90 days (the same authentication request screen will appear).</a:t>
            </a:r>
          </a:p>
        </p:txBody>
      </p:sp>
      <p:pic>
        <p:nvPicPr>
          <p:cNvPr id="7" name="그림 6">
            <a:extLst>
              <a:ext uri="{FF2B5EF4-FFF2-40B4-BE49-F238E27FC236}">
                <a16:creationId xmlns:a16="http://schemas.microsoft.com/office/drawing/2014/main" id="{AA2D27D1-C4E3-5798-B09D-24FA49271795}"/>
              </a:ext>
            </a:extLst>
          </p:cNvPr>
          <p:cNvPicPr>
            <a:picLocks noChangeAspect="1"/>
          </p:cNvPicPr>
          <p:nvPr/>
        </p:nvPicPr>
        <p:blipFill>
          <a:blip r:embed="rId2"/>
          <a:stretch>
            <a:fillRect/>
          </a:stretch>
        </p:blipFill>
        <p:spPr>
          <a:xfrm>
            <a:off x="245535" y="1844675"/>
            <a:ext cx="6244662" cy="2442974"/>
          </a:xfrm>
          <a:prstGeom prst="rect">
            <a:avLst/>
          </a:prstGeom>
          <a:effectLst>
            <a:outerShdw blurRad="50800" dist="38100" dir="2700000" algn="tl" rotWithShape="0">
              <a:prstClr val="black">
                <a:alpha val="40000"/>
              </a:prstClr>
            </a:outerShdw>
          </a:effectLst>
        </p:spPr>
      </p:pic>
      <p:pic>
        <p:nvPicPr>
          <p:cNvPr id="8" name="그림 7">
            <a:extLst>
              <a:ext uri="{FF2B5EF4-FFF2-40B4-BE49-F238E27FC236}">
                <a16:creationId xmlns:a16="http://schemas.microsoft.com/office/drawing/2014/main" id="{240995B4-0944-C6C1-D047-7F96E8B8B113}"/>
              </a:ext>
            </a:extLst>
          </p:cNvPr>
          <p:cNvPicPr>
            <a:picLocks noChangeAspect="1"/>
          </p:cNvPicPr>
          <p:nvPr/>
        </p:nvPicPr>
        <p:blipFill>
          <a:blip r:embed="rId3"/>
          <a:stretch>
            <a:fillRect/>
          </a:stretch>
        </p:blipFill>
        <p:spPr>
          <a:xfrm>
            <a:off x="420068" y="2600909"/>
            <a:ext cx="5930166" cy="2807347"/>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4" name="그림 3">
            <a:extLst>
              <a:ext uri="{FF2B5EF4-FFF2-40B4-BE49-F238E27FC236}">
                <a16:creationId xmlns:a16="http://schemas.microsoft.com/office/drawing/2014/main" id="{92BA70B7-EEB0-EF41-9599-178CCB2B64AD}"/>
              </a:ext>
            </a:extLst>
          </p:cNvPr>
          <p:cNvPicPr>
            <a:picLocks noChangeAspect="1"/>
          </p:cNvPicPr>
          <p:nvPr/>
        </p:nvPicPr>
        <p:blipFill>
          <a:blip r:embed="rId4"/>
          <a:stretch>
            <a:fillRect/>
          </a:stretch>
        </p:blipFill>
        <p:spPr>
          <a:xfrm>
            <a:off x="420068" y="2600909"/>
            <a:ext cx="5930166" cy="2841243"/>
          </a:xfrm>
          <a:prstGeom prst="rect">
            <a:avLst/>
          </a:prstGeom>
        </p:spPr>
      </p:pic>
      <p:sp>
        <p:nvSpPr>
          <p:cNvPr id="9" name="화살표: 오각형 66">
            <a:extLst>
              <a:ext uri="{FF2B5EF4-FFF2-40B4-BE49-F238E27FC236}">
                <a16:creationId xmlns:a16="http://schemas.microsoft.com/office/drawing/2014/main" id="{C63CDBD4-9CC9-C9AA-ECFC-7E731532B60C}"/>
              </a:ext>
            </a:extLst>
          </p:cNvPr>
          <p:cNvSpPr/>
          <p:nvPr/>
        </p:nvSpPr>
        <p:spPr bwMode="gray">
          <a:xfrm>
            <a:off x="1413583" y="3961929"/>
            <a:ext cx="1014584" cy="1559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ACA62F20-954A-30AD-7FC9-9AED85824A22}"/>
              </a:ext>
            </a:extLst>
          </p:cNvPr>
          <p:cNvSpPr/>
          <p:nvPr/>
        </p:nvSpPr>
        <p:spPr bwMode="auto">
          <a:xfrm>
            <a:off x="1169698" y="383592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315132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3FBE1-7E17-DA0A-2548-E605A417738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F54A15-1971-DA6E-D25B-69259FDC4551}"/>
              </a:ext>
            </a:extLst>
          </p:cNvPr>
          <p:cNvSpPr>
            <a:spLocks noGrp="1"/>
          </p:cNvSpPr>
          <p:nvPr>
            <p:ph type="title"/>
          </p:nvPr>
        </p:nvSpPr>
        <p:spPr>
          <a:xfrm>
            <a:off x="242888" y="404118"/>
            <a:ext cx="1909625" cy="307777"/>
          </a:xfrm>
        </p:spPr>
        <p:txBody>
          <a:bodyPr>
            <a:scene3d>
              <a:camera prst="orthographicFront"/>
              <a:lightRig rig="threePt" dir="t"/>
            </a:scene3d>
            <a:sp3d>
              <a:bevelT w="0" h="0"/>
            </a:sp3d>
          </a:bodyPr>
          <a:lstStyle/>
          <a:p>
            <a:r>
              <a:rPr lang="en-US" altLang="ko-KR" spc="-70" dirty="0" err="1"/>
              <a:t>Contents_Mobile</a:t>
            </a:r>
            <a:endParaRPr lang="en-US" altLang="ko-KR" spc="-70" dirty="0"/>
          </a:p>
        </p:txBody>
      </p:sp>
      <p:grpSp>
        <p:nvGrpSpPr>
          <p:cNvPr id="13" name="그룹 12">
            <a:extLst>
              <a:ext uri="{FF2B5EF4-FFF2-40B4-BE49-F238E27FC236}">
                <a16:creationId xmlns:a16="http://schemas.microsoft.com/office/drawing/2014/main" id="{26397387-E7C3-F643-100C-4A4036AB2EAE}"/>
              </a:ext>
            </a:extLst>
          </p:cNvPr>
          <p:cNvGrpSpPr/>
          <p:nvPr/>
        </p:nvGrpSpPr>
        <p:grpSpPr>
          <a:xfrm>
            <a:off x="242888" y="1014382"/>
            <a:ext cx="6120000" cy="873541"/>
            <a:chOff x="242888" y="1360202"/>
            <a:chExt cx="6120000" cy="873541"/>
          </a:xfrm>
        </p:grpSpPr>
        <p:sp>
          <p:nvSpPr>
            <p:cNvPr id="7" name="화살표: 오각형 6">
              <a:extLst>
                <a:ext uri="{FF2B5EF4-FFF2-40B4-BE49-F238E27FC236}">
                  <a16:creationId xmlns:a16="http://schemas.microsoft.com/office/drawing/2014/main" id="{A71F0A88-5C2D-D221-489A-378A93D82244}"/>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1</a:t>
              </a:r>
              <a:endParaRPr lang="ko-KR" altLang="en-US" sz="1400" b="1" dirty="0">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4E7CB3C4-B278-A8C3-D4B6-0260DD473739}"/>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DC78AFA-8AA7-B778-C362-CE8785DBF91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Meeting Memo Creation</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B5E30820-58C4-D19A-9B19-BEA01349BF33}"/>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Register New Meeting Memo</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1.1 Select Record Type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     </a:t>
              </a:r>
              <a:r>
                <a:rPr lang="en-US" altLang="ko-KR" sz="1400" b="1" dirty="0">
                  <a:ln>
                    <a:solidFill>
                      <a:schemeClr val="accent1">
                        <a:alpha val="0"/>
                      </a:schemeClr>
                    </a:solidFill>
                  </a:ln>
                  <a:solidFill>
                    <a:srgbClr val="002060"/>
                  </a:solidFill>
                  <a:latin typeface="+mn-ea"/>
                </a:rPr>
                <a:t>1.1.1 Use CLOVA Note </a:t>
              </a:r>
              <a:br>
                <a:rPr lang="en-US" altLang="ko-KR" sz="14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      1.1.2 Use Teams </a:t>
              </a:r>
              <a:br>
                <a:rPr lang="en-US" altLang="ko-KR" sz="14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      1.1.3 NDA Account</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1.2 Enter Basic Information 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1.3 Enter Meeting Details 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1.4 Enter Attendance Information 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1.5 Save and Submit 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1.6 Add Additional Information and Utilize Features</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Meeting Memo Editing </a:t>
              </a:r>
              <a:br>
                <a:rPr lang="en-US" altLang="ko-KR" sz="14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2.1 Editing from the Meeting Memo List View </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2.2 Editing from the Meeting Memo Detail Page</a:t>
              </a:r>
              <a:endParaRPr lang="ko-KR" altLang="en-US" sz="1600" b="1" dirty="0">
                <a:ln>
                  <a:solidFill>
                    <a:schemeClr val="accent1">
                      <a:alpha val="0"/>
                    </a:schemeClr>
                  </a:solidFill>
                </a:ln>
                <a:solidFill>
                  <a:srgbClr val="002060"/>
                </a:solidFill>
                <a:latin typeface="+mn-ea"/>
              </a:endParaRPr>
            </a:p>
          </p:txBody>
        </p:sp>
      </p:grpSp>
      <p:sp>
        <p:nvSpPr>
          <p:cNvPr id="3" name="실행 단추: 앞으로 또는 다음으로 이동 2">
            <a:hlinkClick r:id="rId3" action="ppaction://hlinksldjump" highlightClick="1"/>
            <a:extLst>
              <a:ext uri="{FF2B5EF4-FFF2-40B4-BE49-F238E27FC236}">
                <a16:creationId xmlns:a16="http://schemas.microsoft.com/office/drawing/2014/main" id="{3C3D480F-E576-622F-6A74-942F36CFB759}"/>
              </a:ext>
            </a:extLst>
          </p:cNvPr>
          <p:cNvSpPr/>
          <p:nvPr/>
        </p:nvSpPr>
        <p:spPr bwMode="auto">
          <a:xfrm>
            <a:off x="1503373" y="158546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실행 단추: 앞으로 또는 다음으로 이동 3">
            <a:hlinkClick r:id="rId4" action="ppaction://hlinksldjump" highlightClick="1"/>
            <a:extLst>
              <a:ext uri="{FF2B5EF4-FFF2-40B4-BE49-F238E27FC236}">
                <a16:creationId xmlns:a16="http://schemas.microsoft.com/office/drawing/2014/main" id="{C6015EB6-E611-AD58-54B2-2717C3702F41}"/>
              </a:ext>
            </a:extLst>
          </p:cNvPr>
          <p:cNvSpPr/>
          <p:nvPr/>
        </p:nvSpPr>
        <p:spPr bwMode="auto">
          <a:xfrm>
            <a:off x="1503373" y="4817392"/>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4553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5CD39-D952-8DB9-4CB7-9C6C0178645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7562E38-28F8-0B4D-5D73-F397F6DFC3F0}"/>
              </a:ext>
            </a:extLst>
          </p:cNvPr>
          <p:cNvSpPr>
            <a:spLocks noGrp="1"/>
          </p:cNvSpPr>
          <p:nvPr>
            <p:ph type="title"/>
          </p:nvPr>
        </p:nvSpPr>
        <p:spPr>
          <a:xfrm>
            <a:off x="242888" y="404118"/>
            <a:ext cx="1909625" cy="307777"/>
          </a:xfrm>
        </p:spPr>
        <p:txBody>
          <a:bodyPr>
            <a:scene3d>
              <a:camera prst="orthographicFront"/>
              <a:lightRig rig="threePt" dir="t"/>
            </a:scene3d>
            <a:sp3d>
              <a:bevelT w="0" h="0"/>
            </a:sp3d>
          </a:bodyPr>
          <a:lstStyle/>
          <a:p>
            <a:r>
              <a:rPr lang="en-US" altLang="ko-KR" dirty="0" err="1"/>
              <a:t>Contents_Mobile</a:t>
            </a:r>
            <a:endParaRPr lang="en-US" altLang="ko-KR" spc="-70" dirty="0"/>
          </a:p>
        </p:txBody>
      </p:sp>
      <p:grpSp>
        <p:nvGrpSpPr>
          <p:cNvPr id="3" name="그룹 2">
            <a:extLst>
              <a:ext uri="{FF2B5EF4-FFF2-40B4-BE49-F238E27FC236}">
                <a16:creationId xmlns:a16="http://schemas.microsoft.com/office/drawing/2014/main" id="{41927E39-C867-66EB-ADE5-EDBC277D1A38}"/>
              </a:ext>
            </a:extLst>
          </p:cNvPr>
          <p:cNvGrpSpPr/>
          <p:nvPr/>
        </p:nvGrpSpPr>
        <p:grpSpPr>
          <a:xfrm>
            <a:off x="242888" y="1014382"/>
            <a:ext cx="6120000" cy="873541"/>
            <a:chOff x="242888" y="1360202"/>
            <a:chExt cx="6120000" cy="873541"/>
          </a:xfrm>
        </p:grpSpPr>
        <p:sp>
          <p:nvSpPr>
            <p:cNvPr id="4" name="화살표: 오각형 3">
              <a:extLst>
                <a:ext uri="{FF2B5EF4-FFF2-40B4-BE49-F238E27FC236}">
                  <a16:creationId xmlns:a16="http://schemas.microsoft.com/office/drawing/2014/main" id="{9BB0A879-A632-D41E-9E71-8F81B86B1239}"/>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2</a:t>
              </a:r>
              <a:endParaRPr lang="ko-KR" altLang="en-US" sz="1400" b="1" dirty="0">
                <a:ln>
                  <a:solidFill>
                    <a:schemeClr val="accent1">
                      <a:alpha val="0"/>
                    </a:schemeClr>
                  </a:solidFill>
                </a:ln>
                <a:solidFill>
                  <a:schemeClr val="bg1"/>
                </a:solidFill>
                <a:latin typeface="+mn-ea"/>
                <a:ea typeface="+mn-ea"/>
              </a:endParaRPr>
            </a:p>
          </p:txBody>
        </p:sp>
        <p:cxnSp>
          <p:nvCxnSpPr>
            <p:cNvPr id="5" name="직선 연결선 4">
              <a:extLst>
                <a:ext uri="{FF2B5EF4-FFF2-40B4-BE49-F238E27FC236}">
                  <a16:creationId xmlns:a16="http://schemas.microsoft.com/office/drawing/2014/main" id="{FCF2C34A-9DF9-5BF2-F061-F25518BE1E0A}"/>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사각형: 둥근 모서리 5">
              <a:extLst>
                <a:ext uri="{FF2B5EF4-FFF2-40B4-BE49-F238E27FC236}">
                  <a16:creationId xmlns:a16="http://schemas.microsoft.com/office/drawing/2014/main" id="{D0007BC0-E2F3-BACE-4433-C91789FDF076}"/>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rPr>
                <a:t>Meeting Memo Saving / Submission</a:t>
              </a:r>
              <a:endParaRPr lang="ko-KR" altLang="en-US" sz="1800" b="1" dirty="0">
                <a:ln>
                  <a:solidFill>
                    <a:schemeClr val="accent1">
                      <a:alpha val="0"/>
                    </a:schemeClr>
                  </a:solidFill>
                </a:ln>
                <a:solidFill>
                  <a:srgbClr val="002060"/>
                </a:solidFill>
                <a:latin typeface="+mn-ea"/>
              </a:endParaRPr>
            </a:p>
          </p:txBody>
        </p:sp>
        <p:sp>
          <p:nvSpPr>
            <p:cNvPr id="8" name="사각형: 둥근 모서리 7">
              <a:extLst>
                <a:ext uri="{FF2B5EF4-FFF2-40B4-BE49-F238E27FC236}">
                  <a16:creationId xmlns:a16="http://schemas.microsoft.com/office/drawing/2014/main" id="{2322743F-535E-2B71-4873-E95E7519D147}"/>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Temporary Save and Submit</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1.1 Edit Draft Information and Submit</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Email and Notification Delivery</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2.1 Set Recipients / CC</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2.2 Review Sending Template and History</a:t>
              </a:r>
            </a:p>
          </p:txBody>
        </p:sp>
      </p:grpSp>
      <p:grpSp>
        <p:nvGrpSpPr>
          <p:cNvPr id="10" name="그룹 9">
            <a:extLst>
              <a:ext uri="{FF2B5EF4-FFF2-40B4-BE49-F238E27FC236}">
                <a16:creationId xmlns:a16="http://schemas.microsoft.com/office/drawing/2014/main" id="{34EDDCE7-61F6-2FF1-BE09-A725934C30AA}"/>
              </a:ext>
            </a:extLst>
          </p:cNvPr>
          <p:cNvGrpSpPr/>
          <p:nvPr/>
        </p:nvGrpSpPr>
        <p:grpSpPr>
          <a:xfrm>
            <a:off x="242888" y="3639049"/>
            <a:ext cx="6120000" cy="873541"/>
            <a:chOff x="242888" y="1360202"/>
            <a:chExt cx="6120000" cy="873541"/>
          </a:xfrm>
        </p:grpSpPr>
        <p:sp>
          <p:nvSpPr>
            <p:cNvPr id="11" name="화살표: 오각형 10">
              <a:extLst>
                <a:ext uri="{FF2B5EF4-FFF2-40B4-BE49-F238E27FC236}">
                  <a16:creationId xmlns:a16="http://schemas.microsoft.com/office/drawing/2014/main" id="{C4A62B88-B24C-113D-3A64-B09B538E46FD}"/>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3</a:t>
              </a:r>
              <a:endParaRPr lang="ko-KR" altLang="en-US" sz="1400" b="1" dirty="0">
                <a:ln>
                  <a:solidFill>
                    <a:schemeClr val="accent1">
                      <a:alpha val="0"/>
                    </a:schemeClr>
                  </a:solidFill>
                </a:ln>
                <a:solidFill>
                  <a:schemeClr val="bg1"/>
                </a:solidFill>
                <a:latin typeface="+mn-ea"/>
                <a:ea typeface="+mn-ea"/>
              </a:endParaRPr>
            </a:p>
          </p:txBody>
        </p:sp>
        <p:cxnSp>
          <p:nvCxnSpPr>
            <p:cNvPr id="12" name="직선 연결선 11">
              <a:extLst>
                <a:ext uri="{FF2B5EF4-FFF2-40B4-BE49-F238E27FC236}">
                  <a16:creationId xmlns:a16="http://schemas.microsoft.com/office/drawing/2014/main" id="{63676308-D204-DCB5-5F5F-FEE4EE6C8E1E}"/>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사각형: 둥근 모서리 12">
              <a:extLst>
                <a:ext uri="{FF2B5EF4-FFF2-40B4-BE49-F238E27FC236}">
                  <a16:creationId xmlns:a16="http://schemas.microsoft.com/office/drawing/2014/main" id="{F97334CF-64A6-FD2B-0E59-362AC0589AD9}"/>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rPr>
                <a:t>Meeting Memo View</a:t>
              </a:r>
              <a:endParaRPr lang="ko-KR" altLang="en-US" sz="1800" b="1" dirty="0">
                <a:ln>
                  <a:solidFill>
                    <a:schemeClr val="accent1">
                      <a:alpha val="0"/>
                    </a:schemeClr>
                  </a:solidFill>
                </a:ln>
                <a:solidFill>
                  <a:srgbClr val="002060"/>
                </a:solidFill>
                <a:latin typeface="+mn-ea"/>
              </a:endParaRPr>
            </a:p>
          </p:txBody>
        </p:sp>
        <p:sp>
          <p:nvSpPr>
            <p:cNvPr id="14" name="사각형: 둥근 모서리 13">
              <a:extLst>
                <a:ext uri="{FF2B5EF4-FFF2-40B4-BE49-F238E27FC236}">
                  <a16:creationId xmlns:a16="http://schemas.microsoft.com/office/drawing/2014/main" id="{2F5D16C8-C994-D9D4-3DD6-98CE426527D9}"/>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View Meeting Memo List</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1.1 Use Filters in List View to Search Meeting Memos</a:t>
              </a: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View Detailed Meeting Memo</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2.1 View Related Information</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2.2 View Sensitive Information and Sharing Targets</a:t>
              </a:r>
              <a:br>
                <a:rPr lang="en-US" altLang="ko-KR" sz="1600" b="1" dirty="0">
                  <a:ln>
                    <a:solidFill>
                      <a:schemeClr val="accent1">
                        <a:alpha val="0"/>
                      </a:schemeClr>
                    </a:solidFill>
                  </a:ln>
                  <a:solidFill>
                    <a:srgbClr val="002060"/>
                  </a:solidFill>
                  <a:latin typeface="+mn-ea"/>
                </a:rPr>
              </a:br>
              <a:r>
                <a:rPr lang="en-US" altLang="ko-KR" sz="1600" b="1" dirty="0">
                  <a:ln>
                    <a:solidFill>
                      <a:schemeClr val="accent1">
                        <a:alpha val="0"/>
                      </a:schemeClr>
                    </a:solidFill>
                  </a:ln>
                  <a:solidFill>
                    <a:srgbClr val="002060"/>
                  </a:solidFill>
                  <a:latin typeface="+mn-ea"/>
                </a:rPr>
                <a:t>2.3 View To-Do List</a:t>
              </a:r>
            </a:p>
          </p:txBody>
        </p:sp>
      </p:grpSp>
      <p:sp>
        <p:nvSpPr>
          <p:cNvPr id="7" name="실행 단추: 앞으로 또는 다음으로 이동 6">
            <a:hlinkClick r:id="rId3" action="ppaction://hlinksldjump" highlightClick="1"/>
            <a:extLst>
              <a:ext uri="{FF2B5EF4-FFF2-40B4-BE49-F238E27FC236}">
                <a16:creationId xmlns:a16="http://schemas.microsoft.com/office/drawing/2014/main" id="{5D63C4EB-5364-8941-A1DC-BC2E5957C1FD}"/>
              </a:ext>
            </a:extLst>
          </p:cNvPr>
          <p:cNvSpPr/>
          <p:nvPr/>
        </p:nvSpPr>
        <p:spPr bwMode="auto">
          <a:xfrm>
            <a:off x="1503373" y="158546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실행 단추: 앞으로 또는 다음으로 이동 8">
            <a:hlinkClick r:id="rId4" action="ppaction://hlinksldjump" highlightClick="1"/>
            <a:extLst>
              <a:ext uri="{FF2B5EF4-FFF2-40B4-BE49-F238E27FC236}">
                <a16:creationId xmlns:a16="http://schemas.microsoft.com/office/drawing/2014/main" id="{E84B36C3-B44E-851A-477A-4A686C79C582}"/>
              </a:ext>
            </a:extLst>
          </p:cNvPr>
          <p:cNvSpPr/>
          <p:nvPr/>
        </p:nvSpPr>
        <p:spPr bwMode="auto">
          <a:xfrm>
            <a:off x="1503373" y="2324780"/>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실행 단추: 앞으로 또는 다음으로 이동 14">
            <a:hlinkClick r:id="rId5" action="ppaction://hlinksldjump" highlightClick="1"/>
            <a:extLst>
              <a:ext uri="{FF2B5EF4-FFF2-40B4-BE49-F238E27FC236}">
                <a16:creationId xmlns:a16="http://schemas.microsoft.com/office/drawing/2014/main" id="{FDC91F7F-D872-1BB8-4FE4-E4E9AE8A3D08}"/>
              </a:ext>
            </a:extLst>
          </p:cNvPr>
          <p:cNvSpPr/>
          <p:nvPr/>
        </p:nvSpPr>
        <p:spPr bwMode="auto">
          <a:xfrm>
            <a:off x="1503373" y="4212893"/>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실행 단추: 앞으로 또는 다음으로 이동 15">
            <a:hlinkClick r:id="rId6" action="ppaction://hlinksldjump" highlightClick="1"/>
            <a:extLst>
              <a:ext uri="{FF2B5EF4-FFF2-40B4-BE49-F238E27FC236}">
                <a16:creationId xmlns:a16="http://schemas.microsoft.com/office/drawing/2014/main" id="{F3377052-0B3B-35DF-EB80-A35F794A1188}"/>
              </a:ext>
            </a:extLst>
          </p:cNvPr>
          <p:cNvSpPr/>
          <p:nvPr/>
        </p:nvSpPr>
        <p:spPr bwMode="auto">
          <a:xfrm>
            <a:off x="1503373" y="495221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139121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082BF-DCC4-79B5-C4EB-9DFBC8FF603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B26E1DA-00E8-A968-6A99-2D0C23CE68E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a:p>
            <a:endParaRPr kumimoji="0" lang="en-US" altLang="ko-KR" sz="2000" spc="-70" dirty="0"/>
          </a:p>
        </p:txBody>
      </p:sp>
      <p:graphicFrame>
        <p:nvGraphicFramePr>
          <p:cNvPr id="17" name="표 16">
            <a:extLst>
              <a:ext uri="{FF2B5EF4-FFF2-40B4-BE49-F238E27FC236}">
                <a16:creationId xmlns:a16="http://schemas.microsoft.com/office/drawing/2014/main" id="{A077B6E7-C655-CDB9-CFFF-56F9AFD1180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1.1 Select Record Type_1.1.1 Use CLOVA Note</a:t>
                      </a:r>
                      <a:endParaRPr lang="en-US" altLang="ko-KR"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9CDABDB-51AD-E534-1CDF-DB1B844C3B07}"/>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199D209C-075E-C8B6-AE81-5569DE7EC52D}"/>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Create New</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Select Create Meeting Memo Using CLOVA Note</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Next</a:t>
            </a:r>
          </a:p>
        </p:txBody>
      </p:sp>
      <p:grpSp>
        <p:nvGrpSpPr>
          <p:cNvPr id="9" name="그룹 8">
            <a:extLst>
              <a:ext uri="{FF2B5EF4-FFF2-40B4-BE49-F238E27FC236}">
                <a16:creationId xmlns:a16="http://schemas.microsoft.com/office/drawing/2014/main" id="{7BCC2083-86D3-2A18-4A0F-FB954ECAFF50}"/>
              </a:ext>
            </a:extLst>
          </p:cNvPr>
          <p:cNvGrpSpPr/>
          <p:nvPr/>
        </p:nvGrpSpPr>
        <p:grpSpPr>
          <a:xfrm>
            <a:off x="6827289" y="5046348"/>
            <a:ext cx="2660073" cy="1265619"/>
            <a:chOff x="6694285" y="4802621"/>
            <a:chExt cx="2926080" cy="1392181"/>
          </a:xfrm>
        </p:grpSpPr>
        <p:sp>
          <p:nvSpPr>
            <p:cNvPr id="11" name="직사각형 10">
              <a:extLst>
                <a:ext uri="{FF2B5EF4-FFF2-40B4-BE49-F238E27FC236}">
                  <a16:creationId xmlns:a16="http://schemas.microsoft.com/office/drawing/2014/main" id="{3A12AB34-A481-4730-E981-6F5317A9B0B6}"/>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21" name="직사각형 20">
              <a:extLst>
                <a:ext uri="{FF2B5EF4-FFF2-40B4-BE49-F238E27FC236}">
                  <a16:creationId xmlns:a16="http://schemas.microsoft.com/office/drawing/2014/main" id="{80074FA5-505A-7406-7051-2A81CB7DF117}"/>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create a Meeting Memo without using the AI solution, as before?</a:t>
              </a:r>
              <a:b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b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Yes. By selecting Basic Meeting Memo, you can create a Meeting Memo using the previous method.</a:t>
              </a:r>
            </a:p>
          </p:txBody>
        </p:sp>
      </p:grpSp>
      <p:pic>
        <p:nvPicPr>
          <p:cNvPr id="3" name="Picture 2">
            <a:extLst>
              <a:ext uri="{FF2B5EF4-FFF2-40B4-BE49-F238E27FC236}">
                <a16:creationId xmlns:a16="http://schemas.microsoft.com/office/drawing/2014/main" id="{9D7C8C49-CEB8-7FD5-C281-93AD664F7CA5}"/>
              </a:ext>
            </a:extLst>
          </p:cNvPr>
          <p:cNvPicPr>
            <a:picLocks noChangeAspect="1"/>
          </p:cNvPicPr>
          <p:nvPr/>
        </p:nvPicPr>
        <p:blipFill>
          <a:blip r:embed="rId2"/>
          <a:stretch>
            <a:fillRect/>
          </a:stretch>
        </p:blipFill>
        <p:spPr>
          <a:xfrm>
            <a:off x="951545" y="1954161"/>
            <a:ext cx="2045698" cy="4452170"/>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FE28EEC3-FDEA-CEC5-DA94-80EFF4B783A8}"/>
              </a:ext>
            </a:extLst>
          </p:cNvPr>
          <p:cNvPicPr>
            <a:picLocks noChangeAspect="1"/>
          </p:cNvPicPr>
          <p:nvPr/>
        </p:nvPicPr>
        <p:blipFill>
          <a:blip r:embed="rId3"/>
          <a:stretch>
            <a:fillRect/>
          </a:stretch>
        </p:blipFill>
        <p:spPr>
          <a:xfrm>
            <a:off x="3863448" y="1944943"/>
            <a:ext cx="2045698" cy="4452170"/>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4318F6DB-6406-8BC8-24BB-4F3CF6C03792}"/>
              </a:ext>
            </a:extLst>
          </p:cNvPr>
          <p:cNvSpPr/>
          <p:nvPr/>
        </p:nvSpPr>
        <p:spPr bwMode="gray">
          <a:xfrm>
            <a:off x="2658967" y="2547661"/>
            <a:ext cx="237334" cy="1655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3D22F211-A398-E4D2-59C5-EAF26B0EE331}"/>
              </a:ext>
            </a:extLst>
          </p:cNvPr>
          <p:cNvSpPr/>
          <p:nvPr/>
        </p:nvSpPr>
        <p:spPr bwMode="auto">
          <a:xfrm>
            <a:off x="2409450" y="24249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D16F321A-9BDB-9338-9767-3A8C335BFA1E}"/>
              </a:ext>
            </a:extLst>
          </p:cNvPr>
          <p:cNvSpPr/>
          <p:nvPr/>
        </p:nvSpPr>
        <p:spPr bwMode="gray">
          <a:xfrm>
            <a:off x="4606676" y="3933985"/>
            <a:ext cx="1075015" cy="54724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B6361687-BC29-E336-724C-EB9A45876660}"/>
              </a:ext>
            </a:extLst>
          </p:cNvPr>
          <p:cNvSpPr/>
          <p:nvPr/>
        </p:nvSpPr>
        <p:spPr bwMode="auto">
          <a:xfrm>
            <a:off x="4354676" y="380798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0FA57F81-6BBC-089D-8402-BDFC0EDB329F}"/>
              </a:ext>
            </a:extLst>
          </p:cNvPr>
          <p:cNvSpPr/>
          <p:nvPr/>
        </p:nvSpPr>
        <p:spPr bwMode="gray">
          <a:xfrm>
            <a:off x="5361651" y="5322201"/>
            <a:ext cx="338879" cy="23967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C16E0B2E-DF91-0822-049D-095397CF0965}"/>
              </a:ext>
            </a:extLst>
          </p:cNvPr>
          <p:cNvSpPr/>
          <p:nvPr/>
        </p:nvSpPr>
        <p:spPr bwMode="auto">
          <a:xfrm>
            <a:off x="5111473" y="520010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843588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E757-E3C6-7CFD-CC2D-D08E4BCF900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2542F96-DE6A-C082-4601-3F7FFBE871A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4A1DEB5F-464A-4CE6-6586-81B8F8A2755E}"/>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1.1 Select Record Type_1.1.1 Use CLOVA Note</a:t>
                      </a:r>
                      <a:endParaRPr lang="en-US" altLang="ko-KR"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5C20539-5219-4BD7-1EC2-B8AC4932037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125F9A48-23CD-1F04-761B-2E14040D09DD}"/>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Check Created CLOVA Note Meeting Records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Lists meeting records created within the last 30 days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Only records created using the assigned business account are viewable after logging into CLOVA Note (records created with personal accounts are not accessible)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All records are listed regardless of whether they were created via CLOVA Note web or mobile</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View Details for the record you want to use when creating a Meeting Memo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Among the summary and full transcript provided in View Details, the summary will not be available if it was not generated in CLOVA Note</a:t>
            </a:r>
          </a:p>
        </p:txBody>
      </p:sp>
      <p:pic>
        <p:nvPicPr>
          <p:cNvPr id="3" name="Picture 2">
            <a:extLst>
              <a:ext uri="{FF2B5EF4-FFF2-40B4-BE49-F238E27FC236}">
                <a16:creationId xmlns:a16="http://schemas.microsoft.com/office/drawing/2014/main" id="{3647B97D-2C93-C32D-F8E9-6B513E373BFB}"/>
              </a:ext>
            </a:extLst>
          </p:cNvPr>
          <p:cNvPicPr>
            <a:picLocks noChangeAspect="1"/>
          </p:cNvPicPr>
          <p:nvPr/>
        </p:nvPicPr>
        <p:blipFill>
          <a:blip r:embed="rId2"/>
          <a:stretch>
            <a:fillRect/>
          </a:stretch>
        </p:blipFill>
        <p:spPr>
          <a:xfrm>
            <a:off x="2370637" y="1944944"/>
            <a:ext cx="2042379" cy="4442952"/>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A8835B1F-5425-7AF5-F04A-994A25F228F8}"/>
              </a:ext>
            </a:extLst>
          </p:cNvPr>
          <p:cNvSpPr/>
          <p:nvPr/>
        </p:nvSpPr>
        <p:spPr bwMode="gray">
          <a:xfrm>
            <a:off x="2358365" y="3614106"/>
            <a:ext cx="1967256" cy="168009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84677F8F-B835-A15D-A796-0E400C9AD1FF}"/>
              </a:ext>
            </a:extLst>
          </p:cNvPr>
          <p:cNvSpPr/>
          <p:nvPr/>
        </p:nvSpPr>
        <p:spPr bwMode="auto">
          <a:xfrm>
            <a:off x="2108848" y="349144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5F14EB7D-132A-4D1E-44C2-D1C3F92B4C0C}"/>
              </a:ext>
            </a:extLst>
          </p:cNvPr>
          <p:cNvSpPr/>
          <p:nvPr/>
        </p:nvSpPr>
        <p:spPr bwMode="gray">
          <a:xfrm>
            <a:off x="2444588" y="3614107"/>
            <a:ext cx="290993" cy="163438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D32064C2-B081-50D6-4230-C36EB9E8C3E5}"/>
              </a:ext>
            </a:extLst>
          </p:cNvPr>
          <p:cNvSpPr/>
          <p:nvPr/>
        </p:nvSpPr>
        <p:spPr bwMode="auto">
          <a:xfrm>
            <a:off x="2301532" y="342677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068649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FB4FB-5AEE-5B71-2EF9-B5CFFA14455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353EB7-9A5B-2987-BB1A-9029D7FA653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94EECFCE-B5A7-EC6F-1899-6D7AA972D9B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1.1 Select Record Type_1.1.1 Use CLOVA Note</a:t>
                      </a:r>
                      <a:endParaRPr lang="en-US" altLang="ko-KR"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947FD96-6AEB-67F6-D38E-9185D987B36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167C16BF-A0D2-7BF7-291F-5E465A69B82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Review Summary and Full Transcript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Review the summary and full transcript of the meeting record selected in View Details</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Get Summary to copy the summary into the Details section on the right-hand side of the Meeting Memo</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When clicking Save, both the summary and full transcript displayed on the left screen are saved together </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For detailed information, refer to P.71</a:t>
            </a:r>
          </a:p>
        </p:txBody>
      </p:sp>
      <p:pic>
        <p:nvPicPr>
          <p:cNvPr id="8" name="Picture 7">
            <a:extLst>
              <a:ext uri="{FF2B5EF4-FFF2-40B4-BE49-F238E27FC236}">
                <a16:creationId xmlns:a16="http://schemas.microsoft.com/office/drawing/2014/main" id="{B3BEA3B3-10CB-BA29-00A4-FF85FEEB7B15}"/>
              </a:ext>
            </a:extLst>
          </p:cNvPr>
          <p:cNvPicPr>
            <a:picLocks noChangeAspect="1"/>
          </p:cNvPicPr>
          <p:nvPr/>
        </p:nvPicPr>
        <p:blipFill>
          <a:blip r:embed="rId2"/>
          <a:stretch>
            <a:fillRect/>
          </a:stretch>
        </p:blipFill>
        <p:spPr>
          <a:xfrm>
            <a:off x="297288" y="1954161"/>
            <a:ext cx="2045698" cy="4452170"/>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9CE608AC-A19C-4C9A-787B-AF94B88BBFA9}"/>
              </a:ext>
            </a:extLst>
          </p:cNvPr>
          <p:cNvPicPr>
            <a:picLocks noChangeAspect="1"/>
          </p:cNvPicPr>
          <p:nvPr/>
        </p:nvPicPr>
        <p:blipFill>
          <a:blip r:embed="rId3"/>
          <a:stretch>
            <a:fillRect/>
          </a:stretch>
        </p:blipFill>
        <p:spPr>
          <a:xfrm>
            <a:off x="2370191" y="1954161"/>
            <a:ext cx="2046590" cy="445217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2D8BBB4-56AC-EBD9-D9CC-4D1F9FD45F9C}"/>
              </a:ext>
            </a:extLst>
          </p:cNvPr>
          <p:cNvPicPr>
            <a:picLocks noChangeAspect="1"/>
          </p:cNvPicPr>
          <p:nvPr/>
        </p:nvPicPr>
        <p:blipFill>
          <a:blip r:embed="rId4"/>
          <a:stretch>
            <a:fillRect/>
          </a:stretch>
        </p:blipFill>
        <p:spPr>
          <a:xfrm>
            <a:off x="4453201" y="1954161"/>
            <a:ext cx="2045698" cy="4452170"/>
          </a:xfrm>
          <a:prstGeom prst="rect">
            <a:avLst/>
          </a:prstGeom>
          <a:effectLst>
            <a:outerShdw blurRad="50800" dist="38100" dir="2700000" algn="tl" rotWithShape="0">
              <a:prstClr val="black">
                <a:alpha val="40000"/>
              </a:prstClr>
            </a:outerShdw>
          </a:effectLst>
        </p:spPr>
      </p:pic>
      <p:sp>
        <p:nvSpPr>
          <p:cNvPr id="3" name="화살표: 오각형 66">
            <a:extLst>
              <a:ext uri="{FF2B5EF4-FFF2-40B4-BE49-F238E27FC236}">
                <a16:creationId xmlns:a16="http://schemas.microsoft.com/office/drawing/2014/main" id="{7A7224D4-F232-DF37-A768-859B5C35A5D6}"/>
              </a:ext>
            </a:extLst>
          </p:cNvPr>
          <p:cNvSpPr/>
          <p:nvPr/>
        </p:nvSpPr>
        <p:spPr bwMode="gray">
          <a:xfrm>
            <a:off x="297829" y="4413373"/>
            <a:ext cx="1866372" cy="12210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 name="타원 3">
            <a:extLst>
              <a:ext uri="{FF2B5EF4-FFF2-40B4-BE49-F238E27FC236}">
                <a16:creationId xmlns:a16="http://schemas.microsoft.com/office/drawing/2014/main" id="{A269E189-1ED6-A5C9-28ED-C73D509BD394}"/>
              </a:ext>
            </a:extLst>
          </p:cNvPr>
          <p:cNvSpPr/>
          <p:nvPr/>
        </p:nvSpPr>
        <p:spPr bwMode="auto">
          <a:xfrm>
            <a:off x="48313" y="42891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FB9417EB-0B87-531F-747B-48BA068DDEBD}"/>
              </a:ext>
            </a:extLst>
          </p:cNvPr>
          <p:cNvSpPr/>
          <p:nvPr/>
        </p:nvSpPr>
        <p:spPr bwMode="gray">
          <a:xfrm>
            <a:off x="2424014" y="4289126"/>
            <a:ext cx="1866372" cy="134529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B307F7E2-2B7F-D99D-329C-106BBDD5D0A7}"/>
              </a:ext>
            </a:extLst>
          </p:cNvPr>
          <p:cNvSpPr/>
          <p:nvPr/>
        </p:nvSpPr>
        <p:spPr bwMode="auto">
          <a:xfrm>
            <a:off x="2168536" y="41642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6A7D3C02-903D-E24C-0894-484B273B4D54}"/>
              </a:ext>
            </a:extLst>
          </p:cNvPr>
          <p:cNvSpPr/>
          <p:nvPr/>
        </p:nvSpPr>
        <p:spPr bwMode="gray">
          <a:xfrm>
            <a:off x="6095999" y="5702156"/>
            <a:ext cx="336845" cy="27516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593AAF21-9089-2C9C-086D-0E9B41A8BB89}"/>
              </a:ext>
            </a:extLst>
          </p:cNvPr>
          <p:cNvSpPr/>
          <p:nvPr/>
        </p:nvSpPr>
        <p:spPr bwMode="auto">
          <a:xfrm>
            <a:off x="5835828" y="557708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5A62BD95-F06F-1638-B226-5B4BDE96BA4B}"/>
              </a:ext>
            </a:extLst>
          </p:cNvPr>
          <p:cNvSpPr/>
          <p:nvPr/>
        </p:nvSpPr>
        <p:spPr bwMode="gray">
          <a:xfrm>
            <a:off x="1364190" y="4289126"/>
            <a:ext cx="566209" cy="10375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76C7EFD9-A823-7A90-30F2-1EE657590045}"/>
              </a:ext>
            </a:extLst>
          </p:cNvPr>
          <p:cNvSpPr/>
          <p:nvPr/>
        </p:nvSpPr>
        <p:spPr bwMode="auto">
          <a:xfrm>
            <a:off x="1116198" y="415250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76111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AC95D-6048-B494-8594-CEAC6707ABC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74B8B15-BF74-1D32-4037-21C4ACCFED3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A27F6ADA-3C05-351C-70AD-F081240EC129}"/>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Type_1.1.2 Use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B5DC3FC-DD22-8973-F317-5BA4D3FB7E9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CD7A3D1E-1D87-15AA-67CC-9EBAF3C2A388}"/>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Create New</a:t>
            </a:r>
            <a:br>
              <a:rPr lang="en-US" altLang="ko-KR" sz="1200" b="1" dirty="0">
                <a:solidFill>
                  <a:srgbClr val="1F497D"/>
                </a:solidFill>
                <a:cs typeface="Arial" panose="020B0604020202020204" pitchFamily="34" charset="0"/>
              </a:rPr>
            </a:br>
            <a:endParaRPr lang="en-US" altLang="ko-KR" sz="1200" b="1" dirty="0">
              <a:solidFill>
                <a:srgbClr val="1F497D"/>
              </a:solidFill>
              <a:cs typeface="Arial" panose="020B0604020202020204" pitchFamily="34" charset="0"/>
            </a:endParaRP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Select Create Meeting Memo Using Microsoft Teams</a:t>
            </a:r>
            <a:br>
              <a:rPr lang="en-US" altLang="ko-KR" sz="1200" b="1" dirty="0">
                <a:solidFill>
                  <a:srgbClr val="1F497D"/>
                </a:solidFill>
                <a:cs typeface="Arial" panose="020B0604020202020204" pitchFamily="34" charset="0"/>
              </a:rPr>
            </a:br>
            <a:endParaRPr lang="en-US" altLang="ko-KR" sz="1200" b="1" dirty="0">
              <a:solidFill>
                <a:srgbClr val="1F497D"/>
              </a:solidFill>
              <a:cs typeface="Arial" panose="020B0604020202020204" pitchFamily="34" charset="0"/>
            </a:endParaRP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Next</a:t>
            </a:r>
            <a:endParaRPr lang="ko-KR" altLang="en-US" sz="1200" b="1" dirty="0">
              <a:solidFill>
                <a:srgbClr val="1F497D"/>
              </a:solidFill>
              <a:cs typeface="Arial" panose="020B0604020202020204" pitchFamily="34" charset="0"/>
            </a:endParaRPr>
          </a:p>
        </p:txBody>
      </p:sp>
      <p:grpSp>
        <p:nvGrpSpPr>
          <p:cNvPr id="9" name="그룹 8">
            <a:extLst>
              <a:ext uri="{FF2B5EF4-FFF2-40B4-BE49-F238E27FC236}">
                <a16:creationId xmlns:a16="http://schemas.microsoft.com/office/drawing/2014/main" id="{9313F9C1-D99E-12C8-8648-7F0F50B838CD}"/>
              </a:ext>
            </a:extLst>
          </p:cNvPr>
          <p:cNvGrpSpPr/>
          <p:nvPr/>
        </p:nvGrpSpPr>
        <p:grpSpPr>
          <a:xfrm>
            <a:off x="6827289" y="5046348"/>
            <a:ext cx="2660073" cy="1265619"/>
            <a:chOff x="6694285" y="4802621"/>
            <a:chExt cx="2926080" cy="1392181"/>
          </a:xfrm>
        </p:grpSpPr>
        <p:sp>
          <p:nvSpPr>
            <p:cNvPr id="11" name="직사각형 10">
              <a:extLst>
                <a:ext uri="{FF2B5EF4-FFF2-40B4-BE49-F238E27FC236}">
                  <a16:creationId xmlns:a16="http://schemas.microsoft.com/office/drawing/2014/main" id="{BA37DA95-8719-F43D-6AC9-E836BA8CC378}"/>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21" name="직사각형 20">
              <a:extLst>
                <a:ext uri="{FF2B5EF4-FFF2-40B4-BE49-F238E27FC236}">
                  <a16:creationId xmlns:a16="http://schemas.microsoft.com/office/drawing/2014/main" id="{8EFB4BBF-094C-7E77-8BCA-31073DA37E47}"/>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still create a Meeting Memo without using the AI solution?</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Yes. By selecting Basic Meeting Memo, you can create a Meeting Memo using the previous method.</a:t>
              </a:r>
            </a:p>
          </p:txBody>
        </p:sp>
      </p:grpSp>
      <p:pic>
        <p:nvPicPr>
          <p:cNvPr id="3" name="Picture 2">
            <a:extLst>
              <a:ext uri="{FF2B5EF4-FFF2-40B4-BE49-F238E27FC236}">
                <a16:creationId xmlns:a16="http://schemas.microsoft.com/office/drawing/2014/main" id="{255CAB2A-6A12-B289-0225-AC7B22DFCAC0}"/>
              </a:ext>
            </a:extLst>
          </p:cNvPr>
          <p:cNvPicPr>
            <a:picLocks noChangeAspect="1"/>
          </p:cNvPicPr>
          <p:nvPr/>
        </p:nvPicPr>
        <p:blipFill>
          <a:blip r:embed="rId2"/>
          <a:stretch>
            <a:fillRect/>
          </a:stretch>
        </p:blipFill>
        <p:spPr>
          <a:xfrm>
            <a:off x="1025264" y="1944944"/>
            <a:ext cx="2045698" cy="4452170"/>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4D648375-68E1-5677-5BA9-7F62FF580CE5}"/>
              </a:ext>
            </a:extLst>
          </p:cNvPr>
          <p:cNvPicPr>
            <a:picLocks noChangeAspect="1"/>
          </p:cNvPicPr>
          <p:nvPr/>
        </p:nvPicPr>
        <p:blipFill>
          <a:blip r:embed="rId3"/>
          <a:stretch>
            <a:fillRect/>
          </a:stretch>
        </p:blipFill>
        <p:spPr>
          <a:xfrm>
            <a:off x="3762085" y="1944944"/>
            <a:ext cx="2045698" cy="4452170"/>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EF86F881-A235-F09F-518D-22C9B708ABCC}"/>
              </a:ext>
            </a:extLst>
          </p:cNvPr>
          <p:cNvSpPr/>
          <p:nvPr/>
        </p:nvSpPr>
        <p:spPr bwMode="gray">
          <a:xfrm>
            <a:off x="2729913" y="2531895"/>
            <a:ext cx="237334" cy="1655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D85B3CB9-7634-7148-6A4B-FDBA83CBD94B}"/>
              </a:ext>
            </a:extLst>
          </p:cNvPr>
          <p:cNvSpPr/>
          <p:nvPr/>
        </p:nvSpPr>
        <p:spPr bwMode="auto">
          <a:xfrm>
            <a:off x="2480396" y="240923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59553556-245B-1D31-8C24-C01A894BEEB7}"/>
              </a:ext>
            </a:extLst>
          </p:cNvPr>
          <p:cNvSpPr/>
          <p:nvPr/>
        </p:nvSpPr>
        <p:spPr bwMode="gray">
          <a:xfrm>
            <a:off x="4509982" y="4495837"/>
            <a:ext cx="1075015" cy="68850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B1F4CCBA-6BD6-877E-7918-B12681C6C442}"/>
              </a:ext>
            </a:extLst>
          </p:cNvPr>
          <p:cNvSpPr/>
          <p:nvPr/>
        </p:nvSpPr>
        <p:spPr bwMode="auto">
          <a:xfrm>
            <a:off x="4257982" y="436983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983B35E8-FF5D-E264-C3A9-1ECC0051834D}"/>
              </a:ext>
            </a:extLst>
          </p:cNvPr>
          <p:cNvSpPr/>
          <p:nvPr/>
        </p:nvSpPr>
        <p:spPr bwMode="gray">
          <a:xfrm>
            <a:off x="5262402" y="5306435"/>
            <a:ext cx="338879" cy="23967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D9ED29F5-1073-0ACA-66FE-0318F69BC0E6}"/>
              </a:ext>
            </a:extLst>
          </p:cNvPr>
          <p:cNvSpPr/>
          <p:nvPr/>
        </p:nvSpPr>
        <p:spPr bwMode="auto">
          <a:xfrm>
            <a:off x="5012224" y="51843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767850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CAF90-3C3E-1973-AF2D-B62EC938C44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7902F82-6344-4820-F694-B8A9376F274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4870A19B-E604-820F-5944-2508C9636C46}"/>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Type_1.1.2 Use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B951CDF-57A8-519E-7BC7-3CEE564C72E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BE8F1016-0EB1-CF36-2DC9-1F8FC3D42495}"/>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Check Created Teams Meeting Records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Lists meeting records created within the last 15 days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Meeting records can be viewed only if the meeting was created via “New Event” or from the Teams calendar screen (records from meetings started or joined via the “Start Meeting Now” button are not retrievable)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Records are accessible only if you created the meeting or were pre-registered as an attendee (unregistered participants cannot view the record)</a:t>
            </a:r>
          </a:p>
          <a:p>
            <a:pPr marL="228600" lvl="0" indent="-228600" eaLnBrk="1" hangingPunct="1">
              <a:lnSpc>
                <a:spcPct val="120000"/>
              </a:lnSpc>
              <a:spcAft>
                <a:spcPts val="400"/>
              </a:spcAft>
              <a:buFont typeface="+mj-lt"/>
              <a:buAutoNum type="arabicPeriod"/>
              <a:defRPr/>
            </a:pPr>
            <a:endParaRPr lang="en-US" altLang="ko-KR" sz="1200" dirty="0">
              <a:solidFill>
                <a:schemeClr val="tx1"/>
              </a:solidFill>
              <a:cs typeface="Arial" panose="020B0604020202020204" pitchFamily="34" charset="0"/>
            </a:endParaRPr>
          </a:p>
        </p:txBody>
      </p:sp>
      <p:pic>
        <p:nvPicPr>
          <p:cNvPr id="3" name="Picture 2">
            <a:extLst>
              <a:ext uri="{FF2B5EF4-FFF2-40B4-BE49-F238E27FC236}">
                <a16:creationId xmlns:a16="http://schemas.microsoft.com/office/drawing/2014/main" id="{407F7235-E828-6C95-F6AD-8850C1214861}"/>
              </a:ext>
            </a:extLst>
          </p:cNvPr>
          <p:cNvPicPr>
            <a:picLocks noChangeAspect="1"/>
          </p:cNvPicPr>
          <p:nvPr/>
        </p:nvPicPr>
        <p:blipFill>
          <a:blip r:embed="rId2"/>
          <a:stretch>
            <a:fillRect/>
          </a:stretch>
        </p:blipFill>
        <p:spPr>
          <a:xfrm>
            <a:off x="2370637" y="1935726"/>
            <a:ext cx="2045698" cy="4452170"/>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D2A11CD2-5E0D-766B-D3A6-36AC0621C6A6}"/>
              </a:ext>
            </a:extLst>
          </p:cNvPr>
          <p:cNvSpPr/>
          <p:nvPr/>
        </p:nvSpPr>
        <p:spPr bwMode="gray">
          <a:xfrm>
            <a:off x="2461674" y="3551883"/>
            <a:ext cx="1876646" cy="118521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B2EB349A-BDAC-1DEA-9D6E-DAA36EB329F1}"/>
              </a:ext>
            </a:extLst>
          </p:cNvPr>
          <p:cNvSpPr/>
          <p:nvPr/>
        </p:nvSpPr>
        <p:spPr bwMode="auto">
          <a:xfrm>
            <a:off x="2208848" y="3429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133414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C143-17A6-46E1-D8F5-44FE075F9DD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5684E15-91F6-3A00-2450-C8A44AD6091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6DE23D05-1623-D9D8-0AB4-8861EB77560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Type_1.1.2 Use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CFB15B63-0759-7F8E-AA04-BEDE43645CF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2AEE9681-F263-0C95-1675-4995CB0310C5}"/>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(If needed) Click View More Previous Meetings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Lists meetings created within the last 15 days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By clicking View More, you can view meetings created up to the past 60 days</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View Details for the meeting record you wish to use in the memo</a:t>
            </a:r>
          </a:p>
          <a:p>
            <a:pPr marL="228600" lvl="0" indent="-228600" eaLnBrk="1" hangingPunct="1">
              <a:lnSpc>
                <a:spcPct val="120000"/>
              </a:lnSpc>
              <a:spcAft>
                <a:spcPts val="400"/>
              </a:spcAft>
              <a:buFont typeface="+mj-lt"/>
              <a:buAutoNum type="arabicPeriod"/>
              <a:defRPr/>
            </a:pPr>
            <a:endParaRPr lang="en-US" altLang="ko-KR" sz="1200" b="1" dirty="0">
              <a:solidFill>
                <a:srgbClr val="1F497D"/>
              </a:solidFill>
              <a:cs typeface="Arial" panose="020B0604020202020204" pitchFamily="34" charset="0"/>
            </a:endParaRPr>
          </a:p>
          <a:p>
            <a:pPr marL="22860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Generate </a:t>
            </a:r>
            <a:r>
              <a:rPr lang="en-US" altLang="ko-KR" sz="1200" b="1" dirty="0" err="1">
                <a:solidFill>
                  <a:srgbClr val="1F497D"/>
                </a:solidFill>
                <a:cs typeface="Arial" panose="020B0604020202020204" pitchFamily="34" charset="0"/>
              </a:rPr>
              <a:t>Agentforce</a:t>
            </a:r>
            <a:r>
              <a:rPr lang="en-US" altLang="ko-KR" sz="1200" b="1" dirty="0">
                <a:solidFill>
                  <a:srgbClr val="1F497D"/>
                </a:solidFill>
                <a:cs typeface="Arial" panose="020B0604020202020204" pitchFamily="34" charset="0"/>
              </a:rPr>
              <a:t> Summary</a:t>
            </a:r>
          </a:p>
        </p:txBody>
      </p:sp>
      <p:grpSp>
        <p:nvGrpSpPr>
          <p:cNvPr id="31" name="그룹 30">
            <a:extLst>
              <a:ext uri="{FF2B5EF4-FFF2-40B4-BE49-F238E27FC236}">
                <a16:creationId xmlns:a16="http://schemas.microsoft.com/office/drawing/2014/main" id="{F4E58358-7752-61B7-1BD9-70F18DC20408}"/>
              </a:ext>
            </a:extLst>
          </p:cNvPr>
          <p:cNvGrpSpPr/>
          <p:nvPr/>
        </p:nvGrpSpPr>
        <p:grpSpPr>
          <a:xfrm>
            <a:off x="6827288" y="4998873"/>
            <a:ext cx="2660073" cy="1265619"/>
            <a:chOff x="6694285" y="4802621"/>
            <a:chExt cx="2926080" cy="1392181"/>
          </a:xfrm>
        </p:grpSpPr>
        <p:sp>
          <p:nvSpPr>
            <p:cNvPr id="32" name="직사각형 31">
              <a:extLst>
                <a:ext uri="{FF2B5EF4-FFF2-40B4-BE49-F238E27FC236}">
                  <a16:creationId xmlns:a16="http://schemas.microsoft.com/office/drawing/2014/main" id="{D26A02FB-8BBD-AF41-F6C2-5291ACB6951D}"/>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33" name="직사각형 32">
              <a:extLst>
                <a:ext uri="{FF2B5EF4-FFF2-40B4-BE49-F238E27FC236}">
                  <a16:creationId xmlns:a16="http://schemas.microsoft.com/office/drawing/2014/main" id="{B7568F7A-7886-9047-110B-1416F9B60F2B}"/>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I attended and recorded a Teams meeting, but the record doesn’t appear.</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Using the “Start Meeting Now” button  will not appear in the Meeting Memo. For details, refer to [</a:t>
              </a:r>
              <a:r>
                <a:rPr lang="en-US" altLang="ko-KR" sz="1100" dirty="0">
                  <a:solidFill>
                    <a:schemeClr val="tx1">
                      <a:lumMod val="65000"/>
                      <a:lumOff val="35000"/>
                    </a:schemeClr>
                  </a:solidFill>
                  <a:cs typeface="Arial" panose="020B0604020202020204" pitchFamily="34" charset="0"/>
                </a:rPr>
                <a:t>Appendix</a:t>
              </a: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 Teams Meeting Record Creation.</a:t>
              </a:r>
            </a:p>
          </p:txBody>
        </p:sp>
      </p:grpSp>
      <p:pic>
        <p:nvPicPr>
          <p:cNvPr id="4" name="Picture 3">
            <a:extLst>
              <a:ext uri="{FF2B5EF4-FFF2-40B4-BE49-F238E27FC236}">
                <a16:creationId xmlns:a16="http://schemas.microsoft.com/office/drawing/2014/main" id="{58D4E2C8-E694-4C25-C7B2-53DD8205A228}"/>
              </a:ext>
            </a:extLst>
          </p:cNvPr>
          <p:cNvPicPr>
            <a:picLocks noChangeAspect="1"/>
          </p:cNvPicPr>
          <p:nvPr/>
        </p:nvPicPr>
        <p:blipFill>
          <a:blip r:embed="rId2"/>
          <a:stretch>
            <a:fillRect/>
          </a:stretch>
        </p:blipFill>
        <p:spPr>
          <a:xfrm>
            <a:off x="887041" y="1954161"/>
            <a:ext cx="2045698" cy="445217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57C1E3CE-7D7B-4471-C524-74181029C43B}"/>
              </a:ext>
            </a:extLst>
          </p:cNvPr>
          <p:cNvPicPr>
            <a:picLocks noChangeAspect="1"/>
          </p:cNvPicPr>
          <p:nvPr/>
        </p:nvPicPr>
        <p:blipFill>
          <a:blip r:embed="rId3"/>
          <a:stretch>
            <a:fillRect/>
          </a:stretch>
        </p:blipFill>
        <p:spPr>
          <a:xfrm>
            <a:off x="3817373" y="1954161"/>
            <a:ext cx="2045698" cy="4452170"/>
          </a:xfrm>
          <a:prstGeom prst="rect">
            <a:avLst/>
          </a:prstGeom>
          <a:effectLst>
            <a:outerShdw blurRad="50800" dist="38100" dir="2700000" algn="tl" rotWithShape="0">
              <a:prstClr val="black">
                <a:alpha val="40000"/>
              </a:prstClr>
            </a:outerShdw>
          </a:effectLst>
        </p:spPr>
      </p:pic>
      <p:sp>
        <p:nvSpPr>
          <p:cNvPr id="8" name="화살표: 오각형 66">
            <a:extLst>
              <a:ext uri="{FF2B5EF4-FFF2-40B4-BE49-F238E27FC236}">
                <a16:creationId xmlns:a16="http://schemas.microsoft.com/office/drawing/2014/main" id="{274BFB08-933C-12D3-9C68-78B64C0901B6}"/>
              </a:ext>
            </a:extLst>
          </p:cNvPr>
          <p:cNvSpPr/>
          <p:nvPr/>
        </p:nvSpPr>
        <p:spPr bwMode="gray">
          <a:xfrm>
            <a:off x="1123440" y="3280678"/>
            <a:ext cx="1476447" cy="10375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1ABA5315-07B8-3FF9-CE99-123C3F42700B}"/>
              </a:ext>
            </a:extLst>
          </p:cNvPr>
          <p:cNvSpPr/>
          <p:nvPr/>
        </p:nvSpPr>
        <p:spPr bwMode="auto">
          <a:xfrm>
            <a:off x="871440" y="314405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A76FA850-2A03-0D0C-B9FF-740B149C668F}"/>
              </a:ext>
            </a:extLst>
          </p:cNvPr>
          <p:cNvSpPr/>
          <p:nvPr/>
        </p:nvSpPr>
        <p:spPr bwMode="gray">
          <a:xfrm>
            <a:off x="942394" y="3578343"/>
            <a:ext cx="362093" cy="118627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79A231A9-F3F4-ECED-F1D7-A9241D3B77B7}"/>
              </a:ext>
            </a:extLst>
          </p:cNvPr>
          <p:cNvSpPr/>
          <p:nvPr/>
        </p:nvSpPr>
        <p:spPr bwMode="auto">
          <a:xfrm>
            <a:off x="695958" y="344826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5259E86E-F6A4-EACE-6071-DD51F7C46C09}"/>
              </a:ext>
            </a:extLst>
          </p:cNvPr>
          <p:cNvSpPr/>
          <p:nvPr/>
        </p:nvSpPr>
        <p:spPr bwMode="gray">
          <a:xfrm>
            <a:off x="3985389" y="4066118"/>
            <a:ext cx="1276643" cy="21166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475C4A85-39AD-CA90-501C-9F97E3988251}"/>
              </a:ext>
            </a:extLst>
          </p:cNvPr>
          <p:cNvSpPr/>
          <p:nvPr/>
        </p:nvSpPr>
        <p:spPr bwMode="auto">
          <a:xfrm>
            <a:off x="3733389" y="394190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082221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9DE01-A74B-98C8-45E1-9D0FF2BB78C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C975FC1-B013-577D-C425-F9F19296BE5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0D1410C2-A60D-3A81-8F56-04CDAF108EF9}"/>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Type_1.1.2 Use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04A1B5E-D44D-7C74-D8FB-63905867E6C3}"/>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92CB3DE7-B031-ED8B-E175-D9CE1EEBA07D}"/>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Review Generated Summary</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Get Summary to copy the summary into the Details section of the Meeting Memo</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When clicking Save, both the summary and full transcript displayed on the left screen are saved together</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For detailed information, refer to P.71</a:t>
            </a:r>
          </a:p>
        </p:txBody>
      </p:sp>
      <p:grpSp>
        <p:nvGrpSpPr>
          <p:cNvPr id="16" name="그룹 15">
            <a:extLst>
              <a:ext uri="{FF2B5EF4-FFF2-40B4-BE49-F238E27FC236}">
                <a16:creationId xmlns:a16="http://schemas.microsoft.com/office/drawing/2014/main" id="{D3083556-3FA6-007E-6DD8-6FA15608F761}"/>
              </a:ext>
            </a:extLst>
          </p:cNvPr>
          <p:cNvGrpSpPr/>
          <p:nvPr/>
        </p:nvGrpSpPr>
        <p:grpSpPr>
          <a:xfrm>
            <a:off x="6827289" y="4691354"/>
            <a:ext cx="2660073" cy="1265619"/>
            <a:chOff x="6694285" y="4802621"/>
            <a:chExt cx="2926080" cy="1392181"/>
          </a:xfrm>
        </p:grpSpPr>
        <p:sp>
          <p:nvSpPr>
            <p:cNvPr id="18" name="직사각형 17">
              <a:extLst>
                <a:ext uri="{FF2B5EF4-FFF2-40B4-BE49-F238E27FC236}">
                  <a16:creationId xmlns:a16="http://schemas.microsoft.com/office/drawing/2014/main" id="{C8278371-B52D-2CF0-6223-C221B7300DB4}"/>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9" name="직사각형 18">
              <a:extLst>
                <a:ext uri="{FF2B5EF4-FFF2-40B4-BE49-F238E27FC236}">
                  <a16:creationId xmlns:a16="http://schemas.microsoft.com/office/drawing/2014/main" id="{4B38A950-E2D4-3162-7C98-DAB44F9CDDB6}"/>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Why is the summary copied to the Details section instead of the Summary section?</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The summaries generated from recordings longer than 30–60 minutes are most similar in length and detail to what users typically write in the Details section.</a:t>
              </a:r>
            </a:p>
          </p:txBody>
        </p:sp>
      </p:grpSp>
      <p:pic>
        <p:nvPicPr>
          <p:cNvPr id="3" name="Picture 2">
            <a:extLst>
              <a:ext uri="{FF2B5EF4-FFF2-40B4-BE49-F238E27FC236}">
                <a16:creationId xmlns:a16="http://schemas.microsoft.com/office/drawing/2014/main" id="{19E641A9-1520-E31A-DAA6-CF36127EA052}"/>
              </a:ext>
            </a:extLst>
          </p:cNvPr>
          <p:cNvPicPr>
            <a:picLocks noChangeAspect="1"/>
          </p:cNvPicPr>
          <p:nvPr/>
        </p:nvPicPr>
        <p:blipFill>
          <a:blip r:embed="rId2"/>
          <a:stretch>
            <a:fillRect/>
          </a:stretch>
        </p:blipFill>
        <p:spPr>
          <a:xfrm>
            <a:off x="1034479" y="1944943"/>
            <a:ext cx="2045698" cy="4452170"/>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F8339A82-D76B-9D04-4DE9-35B26AFC2DA5}"/>
              </a:ext>
            </a:extLst>
          </p:cNvPr>
          <p:cNvPicPr>
            <a:picLocks noChangeAspect="1"/>
          </p:cNvPicPr>
          <p:nvPr/>
        </p:nvPicPr>
        <p:blipFill>
          <a:blip r:embed="rId3"/>
          <a:stretch>
            <a:fillRect/>
          </a:stretch>
        </p:blipFill>
        <p:spPr>
          <a:xfrm>
            <a:off x="3835804" y="1944944"/>
            <a:ext cx="2045698" cy="4452170"/>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0769A018-D144-5033-953B-C36DB88F6757}"/>
              </a:ext>
            </a:extLst>
          </p:cNvPr>
          <p:cNvSpPr/>
          <p:nvPr/>
        </p:nvSpPr>
        <p:spPr bwMode="gray">
          <a:xfrm>
            <a:off x="1094690" y="4040716"/>
            <a:ext cx="1741643" cy="117898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7E33D15B-D658-F08A-4187-DA6B38F4742E}"/>
              </a:ext>
            </a:extLst>
          </p:cNvPr>
          <p:cNvSpPr/>
          <p:nvPr/>
        </p:nvSpPr>
        <p:spPr bwMode="auto">
          <a:xfrm>
            <a:off x="837149" y="39187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0C05CBBF-CE89-8CFF-E9E5-AF164EC6590D}"/>
              </a:ext>
            </a:extLst>
          </p:cNvPr>
          <p:cNvSpPr/>
          <p:nvPr/>
        </p:nvSpPr>
        <p:spPr bwMode="gray">
          <a:xfrm>
            <a:off x="2130093" y="3918792"/>
            <a:ext cx="508332" cy="10375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659FF0D5-60D0-6481-457C-C2538049A498}"/>
              </a:ext>
            </a:extLst>
          </p:cNvPr>
          <p:cNvSpPr/>
          <p:nvPr/>
        </p:nvSpPr>
        <p:spPr bwMode="auto">
          <a:xfrm>
            <a:off x="1878093" y="37821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2F8A9142-0FBD-AEFF-B561-1EAC3D2E8821}"/>
              </a:ext>
            </a:extLst>
          </p:cNvPr>
          <p:cNvSpPr/>
          <p:nvPr/>
        </p:nvSpPr>
        <p:spPr bwMode="gray">
          <a:xfrm>
            <a:off x="5489554" y="5720404"/>
            <a:ext cx="308069" cy="20270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DF90DC02-089E-8130-9C34-5BE462FB060D}"/>
              </a:ext>
            </a:extLst>
          </p:cNvPr>
          <p:cNvSpPr/>
          <p:nvPr/>
        </p:nvSpPr>
        <p:spPr bwMode="auto">
          <a:xfrm>
            <a:off x="5240020" y="55964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240713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EC1EC-0437-2E9C-2ADC-71A01172255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693E774-8D7D-F10D-5B27-D24A043749FC}"/>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E835C08C-E1AE-4763-2869-D1BBC439C71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Type_1.1.3 NDA</a:t>
                      </a:r>
                      <a:r>
                        <a:rPr lang="ko-KR" altLang="en-US" sz="1200" b="1" dirty="0"/>
                        <a:t> </a:t>
                      </a:r>
                      <a:r>
                        <a:rPr lang="en-US" altLang="ko-KR" sz="1200" b="1" dirty="0"/>
                        <a:t>Account</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NDA Account Memo Access Manager</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F66FBBD-0810-394F-18CB-2D0ADBF3DFF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2FA89CAD-E4CA-1D03-BF85-BADE3237001E}"/>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Create New</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Select NDA</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Select “General” when creating a Meeting Memo for non-NDA accounts</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Continue</a:t>
            </a:r>
            <a:endParaRPr lang="ko-KR" altLang="en-US" sz="1200" b="1" dirty="0">
              <a:solidFill>
                <a:srgbClr val="1F497D"/>
              </a:solidFill>
              <a:cs typeface="Arial" panose="020B0604020202020204" pitchFamily="34" charset="0"/>
            </a:endParaRPr>
          </a:p>
        </p:txBody>
      </p:sp>
      <p:grpSp>
        <p:nvGrpSpPr>
          <p:cNvPr id="16" name="그룹 15">
            <a:extLst>
              <a:ext uri="{FF2B5EF4-FFF2-40B4-BE49-F238E27FC236}">
                <a16:creationId xmlns:a16="http://schemas.microsoft.com/office/drawing/2014/main" id="{1E0D3FE1-BC72-FD2A-D107-39B542BA5B79}"/>
              </a:ext>
            </a:extLst>
          </p:cNvPr>
          <p:cNvGrpSpPr/>
          <p:nvPr/>
        </p:nvGrpSpPr>
        <p:grpSpPr>
          <a:xfrm>
            <a:off x="6827289" y="3519538"/>
            <a:ext cx="2660073" cy="1265619"/>
            <a:chOff x="6694285" y="4802621"/>
            <a:chExt cx="2926080" cy="1392181"/>
          </a:xfrm>
        </p:grpSpPr>
        <p:sp>
          <p:nvSpPr>
            <p:cNvPr id="18" name="직사각형 17">
              <a:extLst>
                <a:ext uri="{FF2B5EF4-FFF2-40B4-BE49-F238E27FC236}">
                  <a16:creationId xmlns:a16="http://schemas.microsoft.com/office/drawing/2014/main" id="{5AADB195-A7EF-A776-F6F6-9BB49EA9F24E}"/>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9" name="직사각형 18">
              <a:extLst>
                <a:ext uri="{FF2B5EF4-FFF2-40B4-BE49-F238E27FC236}">
                  <a16:creationId xmlns:a16="http://schemas.microsoft.com/office/drawing/2014/main" id="{67548508-0536-FDCF-641E-E565A40C5F53}"/>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lang="en-US" altLang="ko-KR" sz="1100" dirty="0">
                  <a:solidFill>
                    <a:schemeClr val="tx1">
                      <a:lumMod val="65000"/>
                      <a:lumOff val="35000"/>
                    </a:schemeClr>
                  </a:solidFill>
                  <a:cs typeface="Arial" panose="020B0604020202020204" pitchFamily="34" charset="0"/>
                </a:rPr>
                <a:t>Q. What’s the difference between NDA and General record types? </a:t>
              </a:r>
            </a:p>
            <a:p>
              <a:pPr eaLnBrk="1" hangingPunct="1"/>
              <a:endParaRPr lang="en-US" altLang="ko-KR" sz="1100" dirty="0">
                <a:solidFill>
                  <a:schemeClr val="tx1">
                    <a:lumMod val="65000"/>
                    <a:lumOff val="35000"/>
                  </a:schemeClr>
                </a:solidFill>
                <a:cs typeface="Arial" panose="020B0604020202020204" pitchFamily="34" charset="0"/>
              </a:endParaRPr>
            </a:p>
            <a:p>
              <a:pPr eaLnBrk="1" hangingPunct="1"/>
              <a:r>
                <a:rPr lang="en-US" altLang="ko-KR" sz="1100" dirty="0">
                  <a:solidFill>
                    <a:schemeClr val="tx1">
                      <a:lumMod val="65000"/>
                      <a:lumOff val="35000"/>
                    </a:schemeClr>
                  </a:solidFill>
                  <a:cs typeface="Arial" panose="020B0604020202020204" pitchFamily="34" charset="0"/>
                </a:rPr>
                <a:t>A. [Creation] NDA Meeting Memos can only be created by designated access managers. </a:t>
              </a:r>
              <a:br>
                <a:rPr lang="en-US" altLang="ko-KR" sz="1100" dirty="0">
                  <a:solidFill>
                    <a:schemeClr val="tx1">
                      <a:lumMod val="65000"/>
                      <a:lumOff val="35000"/>
                    </a:schemeClr>
                  </a:solidFill>
                  <a:cs typeface="Arial" panose="020B0604020202020204" pitchFamily="34" charset="0"/>
                </a:rPr>
              </a:br>
              <a:r>
                <a:rPr lang="en-US" altLang="ko-KR" sz="1100" dirty="0">
                  <a:solidFill>
                    <a:schemeClr val="tx1">
                      <a:lumMod val="65000"/>
                      <a:lumOff val="35000"/>
                    </a:schemeClr>
                  </a:solidFill>
                  <a:cs typeface="Arial" panose="020B0604020202020204" pitchFamily="34" charset="0"/>
                </a:rPr>
                <a:t>[Access] Only the author, their direct supervisor, and members explicitly granted view/edit permissions by the author can search or view the memo. [Features] NDA Meeting Memos include a separate permission setting for memo access, but do not support Sensitive Info writing/sharing or Email Send functions.</a:t>
              </a:r>
            </a:p>
          </p:txBody>
        </p:sp>
      </p:grpSp>
      <p:pic>
        <p:nvPicPr>
          <p:cNvPr id="3" name="Picture 2">
            <a:extLst>
              <a:ext uri="{FF2B5EF4-FFF2-40B4-BE49-F238E27FC236}">
                <a16:creationId xmlns:a16="http://schemas.microsoft.com/office/drawing/2014/main" id="{0D4A2344-E797-397A-3187-CE2138100E82}"/>
              </a:ext>
            </a:extLst>
          </p:cNvPr>
          <p:cNvPicPr>
            <a:picLocks noChangeAspect="1"/>
          </p:cNvPicPr>
          <p:nvPr/>
        </p:nvPicPr>
        <p:blipFill>
          <a:blip r:embed="rId2"/>
          <a:stretch>
            <a:fillRect/>
          </a:stretch>
        </p:blipFill>
        <p:spPr>
          <a:xfrm>
            <a:off x="3523134" y="1954161"/>
            <a:ext cx="2045698" cy="4452170"/>
          </a:xfrm>
          <a:prstGeom prst="rect">
            <a:avLst/>
          </a:prstGeom>
          <a:effectLst>
            <a:outerShdw blurRad="50800" dist="38100" dir="2700000" algn="tl" rotWithShape="0">
              <a:prstClr val="black">
                <a:alpha val="40000"/>
              </a:prstClr>
            </a:outerShdw>
          </a:effectLst>
        </p:spPr>
      </p:pic>
      <p:pic>
        <p:nvPicPr>
          <p:cNvPr id="4" name="Picture 2">
            <a:extLst>
              <a:ext uri="{FF2B5EF4-FFF2-40B4-BE49-F238E27FC236}">
                <a16:creationId xmlns:a16="http://schemas.microsoft.com/office/drawing/2014/main" id="{5F71D25E-4621-B44E-29B8-A7B756A8908F}"/>
              </a:ext>
            </a:extLst>
          </p:cNvPr>
          <p:cNvPicPr>
            <a:picLocks noChangeAspect="1"/>
          </p:cNvPicPr>
          <p:nvPr/>
        </p:nvPicPr>
        <p:blipFill>
          <a:blip r:embed="rId3"/>
          <a:stretch>
            <a:fillRect/>
          </a:stretch>
        </p:blipFill>
        <p:spPr>
          <a:xfrm>
            <a:off x="1025264" y="1944944"/>
            <a:ext cx="2045698" cy="4452170"/>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9AFD0CEB-79BF-D9E1-BF29-3540BDD3A4CA}"/>
              </a:ext>
            </a:extLst>
          </p:cNvPr>
          <p:cNvSpPr/>
          <p:nvPr/>
        </p:nvSpPr>
        <p:spPr bwMode="gray">
          <a:xfrm>
            <a:off x="2729913" y="2531895"/>
            <a:ext cx="237334" cy="1655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788A0DBB-3CF8-B1BF-1D4D-A92FA04AF828}"/>
              </a:ext>
            </a:extLst>
          </p:cNvPr>
          <p:cNvSpPr/>
          <p:nvPr/>
        </p:nvSpPr>
        <p:spPr bwMode="auto">
          <a:xfrm>
            <a:off x="2480396" y="240923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9" name="직선 화살표 연결선 3">
            <a:extLst>
              <a:ext uri="{FF2B5EF4-FFF2-40B4-BE49-F238E27FC236}">
                <a16:creationId xmlns:a16="http://schemas.microsoft.com/office/drawing/2014/main" id="{9FA6B7F9-1780-BA45-69AC-8DC7770BFFA2}"/>
              </a:ext>
            </a:extLst>
          </p:cNvPr>
          <p:cNvCxnSpPr>
            <a:cxnSpLocks/>
            <a:endCxn id="3" idx="1"/>
          </p:cNvCxnSpPr>
          <p:nvPr/>
        </p:nvCxnSpPr>
        <p:spPr bwMode="auto">
          <a:xfrm rot="16200000" flipH="1">
            <a:off x="2464944" y="3122055"/>
            <a:ext cx="1441827" cy="674554"/>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화살표: 오각형 66">
            <a:extLst>
              <a:ext uri="{FF2B5EF4-FFF2-40B4-BE49-F238E27FC236}">
                <a16:creationId xmlns:a16="http://schemas.microsoft.com/office/drawing/2014/main" id="{9D802FF6-2FB1-0059-A4EE-0EF1B7CDE7E9}"/>
              </a:ext>
            </a:extLst>
          </p:cNvPr>
          <p:cNvSpPr/>
          <p:nvPr/>
        </p:nvSpPr>
        <p:spPr bwMode="gray">
          <a:xfrm>
            <a:off x="3713040" y="2755762"/>
            <a:ext cx="674555" cy="17748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FBFCD572-2754-D9A9-51F3-FE87A8C49ACF}"/>
              </a:ext>
            </a:extLst>
          </p:cNvPr>
          <p:cNvSpPr/>
          <p:nvPr/>
        </p:nvSpPr>
        <p:spPr bwMode="auto">
          <a:xfrm>
            <a:off x="3463524" y="264224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8383BD8C-751D-25CB-C178-687DE93F3C31}"/>
              </a:ext>
            </a:extLst>
          </p:cNvPr>
          <p:cNvSpPr/>
          <p:nvPr/>
        </p:nvSpPr>
        <p:spPr bwMode="gray">
          <a:xfrm>
            <a:off x="4772119" y="3178388"/>
            <a:ext cx="285655" cy="1655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07A33894-A3ED-E2F3-532C-46B2B23B4FED}"/>
              </a:ext>
            </a:extLst>
          </p:cNvPr>
          <p:cNvSpPr/>
          <p:nvPr/>
        </p:nvSpPr>
        <p:spPr bwMode="auto">
          <a:xfrm>
            <a:off x="4524568" y="305254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63740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01AED-C2DD-B27B-8232-C35B86E76E2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1BD67BE-A712-E752-A92A-B11EEBCF446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B9123D0C-28F4-5380-D4E1-89F75F13D460}"/>
              </a:ext>
            </a:extLst>
          </p:cNvPr>
          <p:cNvGraphicFramePr>
            <a:graphicFrameLocks noGrp="1"/>
          </p:cNvGraphicFramePr>
          <p:nvPr>
            <p:extLst>
              <p:ext uri="{D42A27DB-BD31-4B8C-83A1-F6EECF244321}">
                <p14:modId xmlns:p14="http://schemas.microsoft.com/office/powerpoint/2010/main" val="3809827727"/>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1.1 Select Record Type_1.1.1 Use CLOVA Note</a:t>
                      </a:r>
                      <a:endParaRPr lang="en-US" altLang="ko-KR"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9835DC1-3289-AD9C-FBD0-18FC5A7DE02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E6F3C436-3A33-EBD5-7523-A5A21CA8C8C8}"/>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Allow Access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Authentication is required when creating a Meeting Memo using CLOVA Note for the first time.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Re-authentication is required every 90 days (the same authentication request screen will appear)</a:t>
            </a:r>
          </a:p>
          <a:p>
            <a:pPr marL="22860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CLOVA Note Account Login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A separate request and issuance are required to obtain a CLOVA Note account. (Responsible Department: IT Planning Group).</a:t>
            </a:r>
          </a:p>
          <a:p>
            <a:pPr marL="22860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Confirm</a:t>
            </a:r>
          </a:p>
        </p:txBody>
      </p:sp>
      <p:pic>
        <p:nvPicPr>
          <p:cNvPr id="9" name="그림 8">
            <a:extLst>
              <a:ext uri="{FF2B5EF4-FFF2-40B4-BE49-F238E27FC236}">
                <a16:creationId xmlns:a16="http://schemas.microsoft.com/office/drawing/2014/main" id="{E592FCFF-29BF-2B58-BE55-2251F07CA93B}"/>
              </a:ext>
            </a:extLst>
          </p:cNvPr>
          <p:cNvPicPr>
            <a:picLocks noChangeAspect="1"/>
          </p:cNvPicPr>
          <p:nvPr/>
        </p:nvPicPr>
        <p:blipFill>
          <a:blip r:embed="rId2"/>
          <a:srcRect b="16418"/>
          <a:stretch>
            <a:fillRect/>
          </a:stretch>
        </p:blipFill>
        <p:spPr>
          <a:xfrm>
            <a:off x="245535" y="1844677"/>
            <a:ext cx="6244662" cy="2284561"/>
          </a:xfrm>
          <a:prstGeom prst="rect">
            <a:avLst/>
          </a:prstGeom>
          <a:effectLst>
            <a:outerShdw blurRad="50800" dist="38100" dir="2700000" algn="tl" rotWithShape="0">
              <a:prstClr val="black">
                <a:alpha val="40000"/>
              </a:prstClr>
            </a:outerShdw>
          </a:effectLst>
        </p:spPr>
      </p:pic>
      <p:sp>
        <p:nvSpPr>
          <p:cNvPr id="10" name="화살표: 오각형 66">
            <a:extLst>
              <a:ext uri="{FF2B5EF4-FFF2-40B4-BE49-F238E27FC236}">
                <a16:creationId xmlns:a16="http://schemas.microsoft.com/office/drawing/2014/main" id="{41F17F8D-F1B4-954C-EAE7-07726FF1A762}"/>
              </a:ext>
            </a:extLst>
          </p:cNvPr>
          <p:cNvSpPr/>
          <p:nvPr/>
        </p:nvSpPr>
        <p:spPr bwMode="gray">
          <a:xfrm>
            <a:off x="1723573" y="3207098"/>
            <a:ext cx="481042" cy="1655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9F33103D-6C78-8BBB-DA46-255E5F2F2933}"/>
              </a:ext>
            </a:extLst>
          </p:cNvPr>
          <p:cNvSpPr/>
          <p:nvPr/>
        </p:nvSpPr>
        <p:spPr bwMode="auto">
          <a:xfrm>
            <a:off x="1469733" y="308694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 name="그림 2">
            <a:extLst>
              <a:ext uri="{FF2B5EF4-FFF2-40B4-BE49-F238E27FC236}">
                <a16:creationId xmlns:a16="http://schemas.microsoft.com/office/drawing/2014/main" id="{A6279ED0-8318-8307-934E-04CEC1114DDE}"/>
              </a:ext>
            </a:extLst>
          </p:cNvPr>
          <p:cNvPicPr>
            <a:picLocks noChangeAspect="1"/>
          </p:cNvPicPr>
          <p:nvPr/>
        </p:nvPicPr>
        <p:blipFill>
          <a:blip r:embed="rId3"/>
          <a:srcRect l="16305" r="19655"/>
          <a:stretch>
            <a:fillRect/>
          </a:stretch>
        </p:blipFill>
        <p:spPr>
          <a:xfrm>
            <a:off x="245535" y="4351467"/>
            <a:ext cx="2705100" cy="2128709"/>
          </a:xfrm>
          <a:prstGeom prst="rect">
            <a:avLst/>
          </a:prstGeom>
          <a:effectLst>
            <a:outerShdw blurRad="50800" dist="38100" dir="2700000" algn="tl" rotWithShape="0">
              <a:prstClr val="black">
                <a:alpha val="40000"/>
              </a:prstClr>
            </a:outerShdw>
          </a:effectLst>
        </p:spPr>
      </p:pic>
      <p:pic>
        <p:nvPicPr>
          <p:cNvPr id="8" name="그림 7">
            <a:extLst>
              <a:ext uri="{FF2B5EF4-FFF2-40B4-BE49-F238E27FC236}">
                <a16:creationId xmlns:a16="http://schemas.microsoft.com/office/drawing/2014/main" id="{2498AE41-9933-2275-750F-1BB390860F52}"/>
              </a:ext>
            </a:extLst>
          </p:cNvPr>
          <p:cNvPicPr>
            <a:picLocks noChangeAspect="1"/>
          </p:cNvPicPr>
          <p:nvPr/>
        </p:nvPicPr>
        <p:blipFill>
          <a:blip r:embed="rId4"/>
          <a:srcRect l="13786" r="15253" b="16577"/>
          <a:stretch>
            <a:fillRect/>
          </a:stretch>
        </p:blipFill>
        <p:spPr>
          <a:xfrm>
            <a:off x="3567759" y="4360244"/>
            <a:ext cx="2922438" cy="2075445"/>
          </a:xfrm>
          <a:prstGeom prst="rect">
            <a:avLst/>
          </a:prstGeom>
          <a:effectLst>
            <a:outerShdw blurRad="50800" dist="38100" dir="2700000" algn="tl" rotWithShape="0">
              <a:prstClr val="black">
                <a:alpha val="40000"/>
              </a:prstClr>
            </a:outerShdw>
          </a:effectLst>
        </p:spPr>
      </p:pic>
      <p:sp>
        <p:nvSpPr>
          <p:cNvPr id="12" name="화살표: 오각형 66">
            <a:extLst>
              <a:ext uri="{FF2B5EF4-FFF2-40B4-BE49-F238E27FC236}">
                <a16:creationId xmlns:a16="http://schemas.microsoft.com/office/drawing/2014/main" id="{CEE6A06C-6028-0993-F4EA-6AB4979613E8}"/>
              </a:ext>
            </a:extLst>
          </p:cNvPr>
          <p:cNvSpPr/>
          <p:nvPr/>
        </p:nvSpPr>
        <p:spPr bwMode="gray">
          <a:xfrm>
            <a:off x="956557" y="4701368"/>
            <a:ext cx="1319917" cy="13127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CF2AE212-B124-81C0-2057-7119EB003146}"/>
              </a:ext>
            </a:extLst>
          </p:cNvPr>
          <p:cNvSpPr/>
          <p:nvPr/>
        </p:nvSpPr>
        <p:spPr bwMode="auto">
          <a:xfrm>
            <a:off x="704557" y="45753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FB0B1307-690A-1747-7B9C-1C71B07C071B}"/>
              </a:ext>
            </a:extLst>
          </p:cNvPr>
          <p:cNvSpPr/>
          <p:nvPr/>
        </p:nvSpPr>
        <p:spPr bwMode="gray">
          <a:xfrm>
            <a:off x="1451447" y="5704898"/>
            <a:ext cx="349814" cy="127578"/>
          </a:xfrm>
          <a:prstGeom prst="rect">
            <a:avLst/>
          </a:prstGeom>
          <a:solidFill>
            <a:srgbClr val="3A8DFB"/>
          </a:solidFill>
          <a:ln w="28575">
            <a:noFill/>
            <a:prstDash val="solid"/>
          </a:ln>
        </p:spPr>
        <p:txBody>
          <a:bodyPr wrap="square" lIns="36000" tIns="36000" rIns="36000" bIns="36000" rtlCol="0" anchor="ctr">
            <a:noAutofit/>
          </a:bodyPr>
          <a:lstStyle/>
          <a:p>
            <a:pPr algn="ctr">
              <a:spcAft>
                <a:spcPts val="300"/>
              </a:spcAft>
            </a:pPr>
            <a:r>
              <a:rPr lang="en-US" altLang="ko-KR" sz="600" b="1" dirty="0">
                <a:ln>
                  <a:solidFill>
                    <a:schemeClr val="accent1">
                      <a:alpha val="0"/>
                    </a:schemeClr>
                  </a:solidFill>
                </a:ln>
                <a:solidFill>
                  <a:schemeClr val="bg1"/>
                </a:solidFill>
                <a:latin typeface="+mn-ea"/>
                <a:ea typeface="+mn-ea"/>
              </a:rPr>
              <a:t>Login</a:t>
            </a:r>
            <a:endParaRPr lang="ko-KR" altLang="en-US" sz="600" b="1" dirty="0">
              <a:ln>
                <a:solidFill>
                  <a:schemeClr val="accent1">
                    <a:alpha val="0"/>
                  </a:schemeClr>
                </a:solidFill>
              </a:ln>
              <a:solidFill>
                <a:schemeClr val="bg1"/>
              </a:solidFill>
              <a:latin typeface="+mn-ea"/>
              <a:ea typeface="+mn-ea"/>
            </a:endParaRPr>
          </a:p>
        </p:txBody>
      </p:sp>
      <p:sp>
        <p:nvSpPr>
          <p:cNvPr id="15" name="화살표: 오각형 66">
            <a:extLst>
              <a:ext uri="{FF2B5EF4-FFF2-40B4-BE49-F238E27FC236}">
                <a16:creationId xmlns:a16="http://schemas.microsoft.com/office/drawing/2014/main" id="{67D4169D-5931-0E39-2087-9A2EA095C196}"/>
              </a:ext>
            </a:extLst>
          </p:cNvPr>
          <p:cNvSpPr/>
          <p:nvPr/>
        </p:nvSpPr>
        <p:spPr bwMode="gray">
          <a:xfrm>
            <a:off x="1394297" y="5172889"/>
            <a:ext cx="654872" cy="134108"/>
          </a:xfrm>
          <a:prstGeom prst="rect">
            <a:avLst/>
          </a:prstGeom>
          <a:solidFill>
            <a:srgbClr val="FCFCFC"/>
          </a:solidFill>
          <a:ln w="28575">
            <a:noFill/>
            <a:prstDash val="solid"/>
          </a:ln>
        </p:spPr>
        <p:txBody>
          <a:bodyPr wrap="square" lIns="36000" tIns="36000" rIns="36000" bIns="36000" rtlCol="0" anchor="ctr">
            <a:noAutofit/>
          </a:bodyPr>
          <a:lstStyle/>
          <a:p>
            <a:pPr algn="ctr">
              <a:spcAft>
                <a:spcPts val="300"/>
              </a:spcAft>
            </a:pPr>
            <a:endParaRPr lang="ko-KR" altLang="en-US" sz="600" b="1" dirty="0">
              <a:ln>
                <a:solidFill>
                  <a:schemeClr val="accent1">
                    <a:alpha val="0"/>
                  </a:schemeClr>
                </a:solidFill>
              </a:ln>
              <a:solidFill>
                <a:schemeClr val="bg1"/>
              </a:solidFill>
              <a:latin typeface="+mn-ea"/>
              <a:ea typeface="+mn-ea"/>
            </a:endParaRPr>
          </a:p>
        </p:txBody>
      </p:sp>
      <p:pic>
        <p:nvPicPr>
          <p:cNvPr id="16" name="그림 15">
            <a:extLst>
              <a:ext uri="{FF2B5EF4-FFF2-40B4-BE49-F238E27FC236}">
                <a16:creationId xmlns:a16="http://schemas.microsoft.com/office/drawing/2014/main" id="{09F2E44F-08DA-CD8B-5113-238325065C39}"/>
              </a:ext>
            </a:extLst>
          </p:cNvPr>
          <p:cNvPicPr>
            <a:picLocks noChangeAspect="1"/>
          </p:cNvPicPr>
          <p:nvPr/>
        </p:nvPicPr>
        <p:blipFill>
          <a:blip r:embed="rId5"/>
          <a:stretch>
            <a:fillRect/>
          </a:stretch>
        </p:blipFill>
        <p:spPr>
          <a:xfrm>
            <a:off x="4193963" y="5204610"/>
            <a:ext cx="1682076" cy="1128457"/>
          </a:xfrm>
          <a:prstGeom prst="rect">
            <a:avLst/>
          </a:prstGeom>
        </p:spPr>
      </p:pic>
      <p:sp>
        <p:nvSpPr>
          <p:cNvPr id="20" name="화살표: 오각형 66">
            <a:extLst>
              <a:ext uri="{FF2B5EF4-FFF2-40B4-BE49-F238E27FC236}">
                <a16:creationId xmlns:a16="http://schemas.microsoft.com/office/drawing/2014/main" id="{09343AEA-63CC-5348-3347-5B01AF82F2F6}"/>
              </a:ext>
            </a:extLst>
          </p:cNvPr>
          <p:cNvSpPr/>
          <p:nvPr/>
        </p:nvSpPr>
        <p:spPr bwMode="gray">
          <a:xfrm>
            <a:off x="5038324" y="6020155"/>
            <a:ext cx="716708" cy="22893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6924BA84-CF0F-09CA-80B1-12816149EB51}"/>
              </a:ext>
            </a:extLst>
          </p:cNvPr>
          <p:cNvSpPr/>
          <p:nvPr/>
        </p:nvSpPr>
        <p:spPr bwMode="auto">
          <a:xfrm>
            <a:off x="4791317" y="589841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grpSp>
        <p:nvGrpSpPr>
          <p:cNvPr id="22" name="그룹 21">
            <a:extLst>
              <a:ext uri="{FF2B5EF4-FFF2-40B4-BE49-F238E27FC236}">
                <a16:creationId xmlns:a16="http://schemas.microsoft.com/office/drawing/2014/main" id="{82D8FAC3-F930-8E44-DF20-0B530971B4CD}"/>
              </a:ext>
            </a:extLst>
          </p:cNvPr>
          <p:cNvGrpSpPr/>
          <p:nvPr/>
        </p:nvGrpSpPr>
        <p:grpSpPr>
          <a:xfrm>
            <a:off x="6827289" y="5040623"/>
            <a:ext cx="2660073" cy="1265619"/>
            <a:chOff x="6694285" y="4802621"/>
            <a:chExt cx="2926080" cy="1392181"/>
          </a:xfrm>
        </p:grpSpPr>
        <p:sp>
          <p:nvSpPr>
            <p:cNvPr id="23" name="직사각형 22">
              <a:extLst>
                <a:ext uri="{FF2B5EF4-FFF2-40B4-BE49-F238E27FC236}">
                  <a16:creationId xmlns:a16="http://schemas.microsoft.com/office/drawing/2014/main" id="{EE769DC5-D99D-41A8-003C-3FD0560AC401}"/>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24" name="직사각형 23">
              <a:extLst>
                <a:ext uri="{FF2B5EF4-FFF2-40B4-BE49-F238E27FC236}">
                  <a16:creationId xmlns:a16="http://schemas.microsoft.com/office/drawing/2014/main" id="{D6EB49D4-F8AC-3968-C8AC-5969735BEFFF}"/>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I can’t log in with my usual intranet (EP, etc.) account. How can I log in?</a:t>
              </a:r>
              <a:b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br>
              <a:b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b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You can request and receive a CLOVA Note account from the IT Planning Group.</a:t>
              </a:r>
            </a:p>
          </p:txBody>
        </p:sp>
      </p:grpSp>
    </p:spTree>
    <p:extLst>
      <p:ext uri="{BB962C8B-B14F-4D97-AF65-F5344CB8AC3E}">
        <p14:creationId xmlns:p14="http://schemas.microsoft.com/office/powerpoint/2010/main" val="365695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C4DC4-163C-9B22-7AE2-D233924D856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1B06827-0FA0-5533-3A59-C59938BE445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AA27D9EF-0E83-D260-1E3A-8095C5661D8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1.2 Entering Basic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A5C4D6B-9FF0-842E-08CB-402B732B190D}"/>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832C728B-489A-9AC1-DA69-02DFB2C53409}"/>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Create New</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Enter Title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Up to 50 characters allowed</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Register Primary Account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If only one client participated, enter that account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multiple clients participated, enter the key account based on the agenda</a:t>
            </a: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Add Additional Accounts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You can register additional clients if two or more attended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New client entries and multiple selections are supported</a:t>
            </a:r>
          </a:p>
          <a:p>
            <a:pPr marR="0" lvl="0" algn="l" defTabSz="914400" rtl="0" eaLnBrk="1" fontAlgn="base" latinLnBrk="0" hangingPunct="1">
              <a:lnSpc>
                <a:spcPct val="120000"/>
              </a:lnSpc>
              <a:spcBef>
                <a:spcPct val="0"/>
              </a:spcBef>
              <a:spcAft>
                <a:spcPts val="400"/>
              </a:spcAft>
              <a:buClrTx/>
              <a:buSzTx/>
              <a:tabLst/>
              <a:defRPr/>
            </a:pPr>
            <a:r>
              <a:rPr lang="en-US" altLang="ko-KR" sz="1200" b="1" dirty="0">
                <a:solidFill>
                  <a:srgbClr val="0000FF"/>
                </a:solidFill>
                <a:cs typeface="Arial" panose="020B0604020202020204" pitchFamily="34" charset="0"/>
              </a:rPr>
              <a:t>※ Record Type NDA : Meeting Memo can only be saved if it includes at least one NDA account. Once an NDA account is registered, any number of general accounts can be added. Regardless of record type, the memo structure and fields remain the same</a:t>
            </a:r>
            <a:endParaRPr lang="ko-KR" altLang="en-US" sz="1200" b="1" dirty="0">
              <a:solidFill>
                <a:srgbClr val="0000FF"/>
              </a:solidFill>
              <a:cs typeface="Arial" panose="020B0604020202020204" pitchFamily="34" charset="0"/>
            </a:endParaRPr>
          </a:p>
        </p:txBody>
      </p:sp>
      <p:pic>
        <p:nvPicPr>
          <p:cNvPr id="3" name="Picture 2">
            <a:extLst>
              <a:ext uri="{FF2B5EF4-FFF2-40B4-BE49-F238E27FC236}">
                <a16:creationId xmlns:a16="http://schemas.microsoft.com/office/drawing/2014/main" id="{A0ABCB14-5CDB-C63D-F727-DFAE97F95418}"/>
              </a:ext>
            </a:extLst>
          </p:cNvPr>
          <p:cNvPicPr>
            <a:picLocks noChangeAspect="1"/>
          </p:cNvPicPr>
          <p:nvPr/>
        </p:nvPicPr>
        <p:blipFill>
          <a:blip r:embed="rId2"/>
          <a:stretch>
            <a:fillRect/>
          </a:stretch>
        </p:blipFill>
        <p:spPr>
          <a:xfrm>
            <a:off x="1052909" y="1944943"/>
            <a:ext cx="2045698" cy="4452170"/>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B17F19E-E256-3991-E59B-2E70FD748501}"/>
              </a:ext>
            </a:extLst>
          </p:cNvPr>
          <p:cNvPicPr>
            <a:picLocks noChangeAspect="1"/>
          </p:cNvPicPr>
          <p:nvPr/>
        </p:nvPicPr>
        <p:blipFill>
          <a:blip r:embed="rId3"/>
          <a:stretch>
            <a:fillRect/>
          </a:stretch>
        </p:blipFill>
        <p:spPr>
          <a:xfrm>
            <a:off x="3734440" y="1944944"/>
            <a:ext cx="2045698" cy="4452170"/>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DBE95E7F-3501-2BBE-0A0D-761AB5396F1B}"/>
              </a:ext>
            </a:extLst>
          </p:cNvPr>
          <p:cNvSpPr/>
          <p:nvPr/>
        </p:nvSpPr>
        <p:spPr bwMode="gray">
          <a:xfrm>
            <a:off x="2729913" y="2531895"/>
            <a:ext cx="237334" cy="1655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C8432297-ADDF-BEDB-3AFF-BE8FC28C5AA1}"/>
              </a:ext>
            </a:extLst>
          </p:cNvPr>
          <p:cNvSpPr/>
          <p:nvPr/>
        </p:nvSpPr>
        <p:spPr bwMode="auto">
          <a:xfrm>
            <a:off x="2480396" y="240923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9" name="직선 화살표 연결선 3">
            <a:extLst>
              <a:ext uri="{FF2B5EF4-FFF2-40B4-BE49-F238E27FC236}">
                <a16:creationId xmlns:a16="http://schemas.microsoft.com/office/drawing/2014/main" id="{F510BCFE-C827-FA62-2BDD-76E1BB668F00}"/>
              </a:ext>
            </a:extLst>
          </p:cNvPr>
          <p:cNvCxnSpPr>
            <a:cxnSpLocks/>
          </p:cNvCxnSpPr>
          <p:nvPr/>
        </p:nvCxnSpPr>
        <p:spPr bwMode="auto">
          <a:xfrm rot="16200000" flipH="1">
            <a:off x="2464944" y="3122055"/>
            <a:ext cx="1441827" cy="674554"/>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화살표: 오각형 66">
            <a:extLst>
              <a:ext uri="{FF2B5EF4-FFF2-40B4-BE49-F238E27FC236}">
                <a16:creationId xmlns:a16="http://schemas.microsoft.com/office/drawing/2014/main" id="{F71D6B07-228E-67C3-39A2-6F860E0FAFF8}"/>
              </a:ext>
            </a:extLst>
          </p:cNvPr>
          <p:cNvSpPr/>
          <p:nvPr/>
        </p:nvSpPr>
        <p:spPr bwMode="gray">
          <a:xfrm>
            <a:off x="4023784" y="3464560"/>
            <a:ext cx="1497330" cy="381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BABCFE20-FF52-76D4-5533-1FB2A6867956}"/>
              </a:ext>
            </a:extLst>
          </p:cNvPr>
          <p:cNvSpPr/>
          <p:nvPr/>
        </p:nvSpPr>
        <p:spPr bwMode="auto">
          <a:xfrm>
            <a:off x="3763993" y="334067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E51058AB-D17D-5064-8B51-54A5DF513573}"/>
              </a:ext>
            </a:extLst>
          </p:cNvPr>
          <p:cNvSpPr/>
          <p:nvPr/>
        </p:nvSpPr>
        <p:spPr bwMode="gray">
          <a:xfrm>
            <a:off x="4023784" y="4112621"/>
            <a:ext cx="1497330" cy="381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583379E5-C606-C9F5-3E16-947A3B3FE8C0}"/>
              </a:ext>
            </a:extLst>
          </p:cNvPr>
          <p:cNvSpPr/>
          <p:nvPr/>
        </p:nvSpPr>
        <p:spPr bwMode="auto">
          <a:xfrm>
            <a:off x="3763993" y="398873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3780EDA7-C647-E014-052D-270DF5F1AE05}"/>
              </a:ext>
            </a:extLst>
          </p:cNvPr>
          <p:cNvSpPr/>
          <p:nvPr/>
        </p:nvSpPr>
        <p:spPr bwMode="gray">
          <a:xfrm>
            <a:off x="4023784" y="4511970"/>
            <a:ext cx="1497330" cy="381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0C630F79-136F-9F2A-B8AD-E3967ABB4604}"/>
              </a:ext>
            </a:extLst>
          </p:cNvPr>
          <p:cNvSpPr/>
          <p:nvPr/>
        </p:nvSpPr>
        <p:spPr bwMode="auto">
          <a:xfrm>
            <a:off x="3763993" y="438808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74844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FCEAA-7064-B6EF-14BF-BA504C81924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06393B7-7A44-DA36-5771-002C6C8CC5F1}"/>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5E9D1B1B-006E-5359-483F-2B0E5C441F69}"/>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1.2 Entering Basic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68B2766-0CDD-01CF-D046-748DF45A795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3084926F-BF2A-79B2-7688-EAF2F56B3780}"/>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Select Time Zone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Defaults to the user’s configured standard time zone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Change only when attending a meeting in a different region (e.g., business trip); meeting date/time entered will not be affected by the change</a:t>
            </a:r>
          </a:p>
          <a:p>
            <a:pPr marL="22860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Set Start/End Date and Time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Selecting or changing the start date automatically sets the end date to the same day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Selecting a start time automatically sets the end time to one hour later</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Meeting date/time appears the same globally, regardless of time zone</a:t>
            </a:r>
            <a:endParaRPr lang="ko-KR" altLang="en-US" sz="1200" dirty="0">
              <a:solidFill>
                <a:schemeClr val="tx1"/>
              </a:solidFill>
              <a:cs typeface="Arial" panose="020B0604020202020204" pitchFamily="34" charset="0"/>
            </a:endParaRPr>
          </a:p>
        </p:txBody>
      </p:sp>
      <p:pic>
        <p:nvPicPr>
          <p:cNvPr id="3" name="Picture 2">
            <a:extLst>
              <a:ext uri="{FF2B5EF4-FFF2-40B4-BE49-F238E27FC236}">
                <a16:creationId xmlns:a16="http://schemas.microsoft.com/office/drawing/2014/main" id="{43DE3B36-905A-F325-FEE3-F1340A4CAC02}"/>
              </a:ext>
            </a:extLst>
          </p:cNvPr>
          <p:cNvPicPr>
            <a:picLocks noChangeAspect="1"/>
          </p:cNvPicPr>
          <p:nvPr/>
        </p:nvPicPr>
        <p:blipFill>
          <a:blip r:embed="rId2"/>
          <a:stretch>
            <a:fillRect/>
          </a:stretch>
        </p:blipFill>
        <p:spPr>
          <a:xfrm>
            <a:off x="2370637" y="1954161"/>
            <a:ext cx="2045698" cy="4452170"/>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C7DAF94A-3023-134F-1D5D-F9E98914994D}"/>
              </a:ext>
            </a:extLst>
          </p:cNvPr>
          <p:cNvSpPr/>
          <p:nvPr/>
        </p:nvSpPr>
        <p:spPr bwMode="gray">
          <a:xfrm>
            <a:off x="2677478" y="3511486"/>
            <a:ext cx="1497330" cy="32391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43B1AEAE-21D2-2029-FA67-D7D84ABB1E99}"/>
              </a:ext>
            </a:extLst>
          </p:cNvPr>
          <p:cNvSpPr/>
          <p:nvPr/>
        </p:nvSpPr>
        <p:spPr bwMode="auto">
          <a:xfrm>
            <a:off x="2417687" y="338760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D726FF3F-35CF-DCD8-837D-0A5EFAC2A709}"/>
              </a:ext>
            </a:extLst>
          </p:cNvPr>
          <p:cNvSpPr/>
          <p:nvPr/>
        </p:nvSpPr>
        <p:spPr bwMode="gray">
          <a:xfrm>
            <a:off x="2677478" y="3863753"/>
            <a:ext cx="1497330" cy="75481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E1E304DD-73C8-8BB3-21A7-9A99F5BF929C}"/>
              </a:ext>
            </a:extLst>
          </p:cNvPr>
          <p:cNvSpPr/>
          <p:nvPr/>
        </p:nvSpPr>
        <p:spPr bwMode="auto">
          <a:xfrm>
            <a:off x="2417687" y="373987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369066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94F86-F050-E19A-700B-4620B85FCA5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CA505BD-F0B1-BDB6-EC97-2F96B1FB701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6AA71EB2-666B-66FA-64A8-F4D413A2CEC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1.2 Entering Basic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EDE4BA17-0AD5-3C88-F542-FBBA364DF649}"/>
              </a:ext>
            </a:extLst>
          </p:cNvPr>
          <p:cNvSpPr/>
          <p:nvPr/>
        </p:nvSpPr>
        <p:spPr bwMode="auto">
          <a:xfrm>
            <a:off x="242888" y="1858266"/>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5B3E3C34-DFB4-EC6E-78F0-84C6D01CCC6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Location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Choose from Headquarters, Client, or Other</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Headquarters: Automatically fills in the main office address upon saving</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Client: Automatically uploads the saved address of the registered Primary Account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Other: Enter address manually</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Online Meeting Option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Choose if the meeting was conducted via video conference or conference call</a:t>
            </a:r>
          </a:p>
        </p:txBody>
      </p:sp>
      <p:grpSp>
        <p:nvGrpSpPr>
          <p:cNvPr id="3" name="그룹 2">
            <a:extLst>
              <a:ext uri="{FF2B5EF4-FFF2-40B4-BE49-F238E27FC236}">
                <a16:creationId xmlns:a16="http://schemas.microsoft.com/office/drawing/2014/main" id="{8C44A8E3-19D2-73C8-BE97-73AE6143F61C}"/>
              </a:ext>
            </a:extLst>
          </p:cNvPr>
          <p:cNvGrpSpPr/>
          <p:nvPr/>
        </p:nvGrpSpPr>
        <p:grpSpPr>
          <a:xfrm>
            <a:off x="6827289" y="5133061"/>
            <a:ext cx="2660073" cy="1253413"/>
            <a:chOff x="6694285" y="5114780"/>
            <a:chExt cx="2926080" cy="1378754"/>
          </a:xfrm>
        </p:grpSpPr>
        <p:sp>
          <p:nvSpPr>
            <p:cNvPr id="7" name="직사각형 6">
              <a:extLst>
                <a:ext uri="{FF2B5EF4-FFF2-40B4-BE49-F238E27FC236}">
                  <a16:creationId xmlns:a16="http://schemas.microsoft.com/office/drawing/2014/main" id="{17BCCB01-930C-67A7-D27D-CB991F5F884F}"/>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8" name="직사각형 7">
              <a:extLst>
                <a:ext uri="{FF2B5EF4-FFF2-40B4-BE49-F238E27FC236}">
                  <a16:creationId xmlns:a16="http://schemas.microsoft.com/office/drawing/2014/main" id="{63FB6BCE-B555-9046-6BDD-8F4029C63702}"/>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modify part of the address after selecting Headquarters or Client?</a:t>
              </a:r>
            </a:p>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Yes. The address can be modified after saving the Meeting Memo.</a:t>
              </a:r>
            </a:p>
          </p:txBody>
        </p:sp>
      </p:grpSp>
      <p:pic>
        <p:nvPicPr>
          <p:cNvPr id="9" name="Picture 8">
            <a:extLst>
              <a:ext uri="{FF2B5EF4-FFF2-40B4-BE49-F238E27FC236}">
                <a16:creationId xmlns:a16="http://schemas.microsoft.com/office/drawing/2014/main" id="{1D2192A4-F2B1-FFBA-E6C5-337D5E24BB00}"/>
              </a:ext>
            </a:extLst>
          </p:cNvPr>
          <p:cNvPicPr>
            <a:picLocks noChangeAspect="1"/>
          </p:cNvPicPr>
          <p:nvPr/>
        </p:nvPicPr>
        <p:blipFill>
          <a:blip r:embed="rId2"/>
          <a:stretch>
            <a:fillRect/>
          </a:stretch>
        </p:blipFill>
        <p:spPr>
          <a:xfrm>
            <a:off x="942330" y="1954161"/>
            <a:ext cx="2045698" cy="445217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A297FCF9-4EAF-7797-4E0E-6E92B381BEA1}"/>
              </a:ext>
            </a:extLst>
          </p:cNvPr>
          <p:cNvPicPr>
            <a:picLocks noChangeAspect="1"/>
          </p:cNvPicPr>
          <p:nvPr/>
        </p:nvPicPr>
        <p:blipFill>
          <a:blip r:embed="rId3"/>
          <a:stretch>
            <a:fillRect/>
          </a:stretch>
        </p:blipFill>
        <p:spPr>
          <a:xfrm>
            <a:off x="3854233" y="1954161"/>
            <a:ext cx="2045698" cy="4452170"/>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B500A3EE-7589-60AA-A677-D0DB59C745BC}"/>
              </a:ext>
            </a:extLst>
          </p:cNvPr>
          <p:cNvSpPr/>
          <p:nvPr/>
        </p:nvSpPr>
        <p:spPr bwMode="gray">
          <a:xfrm>
            <a:off x="1237459" y="3468095"/>
            <a:ext cx="1497330" cy="131789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CBB614FA-ED8B-6E97-63F4-6658C2C6BB76}"/>
              </a:ext>
            </a:extLst>
          </p:cNvPr>
          <p:cNvSpPr/>
          <p:nvPr/>
        </p:nvSpPr>
        <p:spPr bwMode="auto">
          <a:xfrm>
            <a:off x="977668" y="334421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16F24D39-7360-3388-C7CA-414022F5BFB1}"/>
              </a:ext>
            </a:extLst>
          </p:cNvPr>
          <p:cNvSpPr/>
          <p:nvPr/>
        </p:nvSpPr>
        <p:spPr bwMode="gray">
          <a:xfrm>
            <a:off x="4148666" y="3796242"/>
            <a:ext cx="534459" cy="35136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4B94B511-71C2-41B7-3C35-97404B098E0D}"/>
              </a:ext>
            </a:extLst>
          </p:cNvPr>
          <p:cNvSpPr/>
          <p:nvPr/>
        </p:nvSpPr>
        <p:spPr bwMode="auto">
          <a:xfrm>
            <a:off x="3896666" y="36742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646803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ED5BE-E779-2BC0-42B3-DAF141B3081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1023F7D-3F84-873E-AE51-B0FBFFA6B1D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1636B7AE-3237-1EB3-5BC5-0A1BDEDE692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1.3 Entering Meeting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DFFF8BC-B4D4-D0AF-C6CC-56BA4FF96101}"/>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C7DA6E41-A641-F7C6-1744-7636AF7705C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0000" tIns="45720" rIns="3600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Meeting Type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Choose one primary type that best represents the meeting:</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 1) New Business Proposal</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 2) Contract Discussion</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 3) Post-Contract Management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 4) Claim</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 5) Others (e.g. Market trends)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Claim Type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Only required if “Claim” is selected as the meeting type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Not available for other meeting types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Multiple selections allowed: Quantity Shortage, Quality Defect, Logistics Claim, Production Delay, Others</a:t>
            </a:r>
          </a:p>
        </p:txBody>
      </p:sp>
      <p:pic>
        <p:nvPicPr>
          <p:cNvPr id="3" name="Picture 2">
            <a:extLst>
              <a:ext uri="{FF2B5EF4-FFF2-40B4-BE49-F238E27FC236}">
                <a16:creationId xmlns:a16="http://schemas.microsoft.com/office/drawing/2014/main" id="{226281C9-A553-719F-FBE0-9CED69D64220}"/>
              </a:ext>
            </a:extLst>
          </p:cNvPr>
          <p:cNvPicPr>
            <a:picLocks noChangeAspect="1"/>
          </p:cNvPicPr>
          <p:nvPr/>
        </p:nvPicPr>
        <p:blipFill>
          <a:blip r:embed="rId2"/>
          <a:stretch>
            <a:fillRect/>
          </a:stretch>
        </p:blipFill>
        <p:spPr>
          <a:xfrm>
            <a:off x="933114" y="1954161"/>
            <a:ext cx="2045698" cy="4452170"/>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7DE564B8-BB20-1D6E-60FA-68D7E31F4C11}"/>
              </a:ext>
            </a:extLst>
          </p:cNvPr>
          <p:cNvPicPr>
            <a:picLocks noChangeAspect="1"/>
          </p:cNvPicPr>
          <p:nvPr/>
        </p:nvPicPr>
        <p:blipFill>
          <a:blip r:embed="rId3"/>
          <a:stretch>
            <a:fillRect/>
          </a:stretch>
        </p:blipFill>
        <p:spPr>
          <a:xfrm>
            <a:off x="3798944" y="1954162"/>
            <a:ext cx="2045698" cy="4452170"/>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D0D5F4C6-ECCB-A555-1360-0AEA578C57BA}"/>
              </a:ext>
            </a:extLst>
          </p:cNvPr>
          <p:cNvSpPr/>
          <p:nvPr/>
        </p:nvSpPr>
        <p:spPr bwMode="gray">
          <a:xfrm>
            <a:off x="1192460" y="3371850"/>
            <a:ext cx="1497330" cy="135863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5D3FCCDE-C8DD-3AA2-B349-23ECF38584BA}"/>
              </a:ext>
            </a:extLst>
          </p:cNvPr>
          <p:cNvSpPr/>
          <p:nvPr/>
        </p:nvSpPr>
        <p:spPr bwMode="auto">
          <a:xfrm>
            <a:off x="932669" y="324637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742AE5BF-E67B-CDB0-8256-80466294066A}"/>
              </a:ext>
            </a:extLst>
          </p:cNvPr>
          <p:cNvSpPr/>
          <p:nvPr/>
        </p:nvSpPr>
        <p:spPr bwMode="gray">
          <a:xfrm>
            <a:off x="4041774" y="3704167"/>
            <a:ext cx="1459001" cy="89323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0F53343C-732C-8676-FEC8-830346F07C72}"/>
              </a:ext>
            </a:extLst>
          </p:cNvPr>
          <p:cNvSpPr/>
          <p:nvPr/>
        </p:nvSpPr>
        <p:spPr bwMode="auto">
          <a:xfrm>
            <a:off x="3789774" y="358063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083923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C0F52-8DF4-8CFE-34F3-B14F182A77B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FFB01AB-1E6C-971E-8FA7-AD59D7F7848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D34F5F5C-9845-B9B0-42BB-875D8DA9FF17}"/>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1.3 Entering Meeting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57C78FB8-6336-EB58-99B4-3D7632020658}"/>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Summary (Required)</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Details (Required)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Information entered here is shared company-wide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Sensitive Information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Enter any content that could pose issues if disclosed externally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Only users specified in “Sensitive Info Access” and their organization heads (per HR org chart) can view this information</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Example: If belonging to A Division – B Department – C Group – D Section, both the designated users and leaders (D Section Head, C Group Head, B Department Head, A Division Head) can view</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Up to 250 characters allowed (to prevent excessive sensitive data in Details; images/tables are not counted)</a:t>
            </a:r>
          </a:p>
        </p:txBody>
      </p:sp>
      <p:sp>
        <p:nvSpPr>
          <p:cNvPr id="5" name="직사각형 4">
            <a:extLst>
              <a:ext uri="{FF2B5EF4-FFF2-40B4-BE49-F238E27FC236}">
                <a16:creationId xmlns:a16="http://schemas.microsoft.com/office/drawing/2014/main" id="{CF16B1EC-89E8-1668-D3EB-7EC36B6FCB7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 name="Picture 2">
            <a:extLst>
              <a:ext uri="{FF2B5EF4-FFF2-40B4-BE49-F238E27FC236}">
                <a16:creationId xmlns:a16="http://schemas.microsoft.com/office/drawing/2014/main" id="{7A8F47D0-7CE2-931B-EF24-C776391FD6C4}"/>
              </a:ext>
            </a:extLst>
          </p:cNvPr>
          <p:cNvPicPr>
            <a:picLocks noChangeAspect="1"/>
          </p:cNvPicPr>
          <p:nvPr/>
        </p:nvPicPr>
        <p:blipFill>
          <a:blip r:embed="rId2"/>
          <a:stretch>
            <a:fillRect/>
          </a:stretch>
        </p:blipFill>
        <p:spPr>
          <a:xfrm>
            <a:off x="297288" y="1954161"/>
            <a:ext cx="2043780" cy="4452169"/>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9EC19CF-AB42-A814-E35B-F9AE253E2EAB}"/>
              </a:ext>
            </a:extLst>
          </p:cNvPr>
          <p:cNvPicPr>
            <a:picLocks noChangeAspect="1"/>
          </p:cNvPicPr>
          <p:nvPr/>
        </p:nvPicPr>
        <p:blipFill>
          <a:blip r:embed="rId3"/>
          <a:stretch>
            <a:fillRect/>
          </a:stretch>
        </p:blipFill>
        <p:spPr>
          <a:xfrm>
            <a:off x="2361422" y="1954161"/>
            <a:ext cx="2043780" cy="4452169"/>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D6864B0-B665-4314-B5C3-06AE920BD2A3}"/>
              </a:ext>
            </a:extLst>
          </p:cNvPr>
          <p:cNvPicPr>
            <a:picLocks noChangeAspect="1"/>
          </p:cNvPicPr>
          <p:nvPr/>
        </p:nvPicPr>
        <p:blipFill>
          <a:blip r:embed="rId4"/>
          <a:stretch>
            <a:fillRect/>
          </a:stretch>
        </p:blipFill>
        <p:spPr>
          <a:xfrm>
            <a:off x="4434771" y="1954161"/>
            <a:ext cx="2043780" cy="4452169"/>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A7D26A40-4A61-3CA4-A79A-DD06A9133A1E}"/>
              </a:ext>
            </a:extLst>
          </p:cNvPr>
          <p:cNvSpPr/>
          <p:nvPr/>
        </p:nvSpPr>
        <p:spPr bwMode="gray">
          <a:xfrm>
            <a:off x="588830" y="3085516"/>
            <a:ext cx="1497330" cy="14378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96A7CFBD-48A0-14F0-C585-3BC89F85F661}"/>
              </a:ext>
            </a:extLst>
          </p:cNvPr>
          <p:cNvSpPr/>
          <p:nvPr/>
        </p:nvSpPr>
        <p:spPr bwMode="auto">
          <a:xfrm>
            <a:off x="329039" y="296003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4748C6AB-8C10-718D-9D1F-D7EA0309F537}"/>
              </a:ext>
            </a:extLst>
          </p:cNvPr>
          <p:cNvSpPr/>
          <p:nvPr/>
        </p:nvSpPr>
        <p:spPr bwMode="gray">
          <a:xfrm>
            <a:off x="2662238" y="3085516"/>
            <a:ext cx="1497330" cy="14378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2C10D736-7D1F-338F-8AC0-F6E92ADFAAF9}"/>
              </a:ext>
            </a:extLst>
          </p:cNvPr>
          <p:cNvSpPr/>
          <p:nvPr/>
        </p:nvSpPr>
        <p:spPr bwMode="auto">
          <a:xfrm>
            <a:off x="2417935" y="296003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92DB053E-FF5A-14C1-31A5-19047CE6F30C}"/>
              </a:ext>
            </a:extLst>
          </p:cNvPr>
          <p:cNvSpPr/>
          <p:nvPr/>
        </p:nvSpPr>
        <p:spPr bwMode="gray">
          <a:xfrm>
            <a:off x="4723176" y="3085516"/>
            <a:ext cx="1497330" cy="14378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636407C1-5353-A7AC-4832-594795FEB59E}"/>
              </a:ext>
            </a:extLst>
          </p:cNvPr>
          <p:cNvSpPr/>
          <p:nvPr/>
        </p:nvSpPr>
        <p:spPr bwMode="auto">
          <a:xfrm>
            <a:off x="4478873" y="296003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155257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185F-30B0-2EAF-1342-B295B6833CD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733998D-DFA0-05C1-76AE-4C8E8DEB4AD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DC4B7661-7DD2-BFA7-AF8C-F226AF6C4A5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1.4 Entering Attendance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FA1F9CF8-3D71-05E0-1A2F-21F083539841}"/>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Client Attendees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Only contacts registered under Primary Account or Additional Accounts can be added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a contact is not searchable, check whether they are registered under the client account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Internal Attendees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All employees can be registered regardless of CRM account ownership</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Organization Chart to add department-level participants or view employee info</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Include Sub-departments to select all sub-levels of the chosen department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Select All to add all members of the chosen department</a:t>
            </a:r>
            <a:endParaRPr kumimoji="1" lang="en-US" altLang="ko-KR" sz="1200" b="0" i="0" u="none" strike="noStrike" kern="1200" cap="none" spc="0" normalizeH="0" baseline="0" noProof="0" dirty="0">
              <a:ln>
                <a:noFill/>
              </a:ln>
              <a:solidFill>
                <a:prstClr val="black">
                  <a:lumMod val="50000"/>
                  <a:lumOff val="50000"/>
                </a:prstClr>
              </a:solidFill>
              <a:effectLst/>
              <a:uLnTx/>
              <a:uFillTx/>
              <a:latin typeface="Arial" pitchFamily="34" charset="0"/>
              <a:ea typeface="맑은 고딕" pitchFamily="50" charset="-127"/>
              <a:cs typeface="Arial" panose="020B0604020202020204" pitchFamily="34" charset="0"/>
            </a:endParaRPr>
          </a:p>
        </p:txBody>
      </p:sp>
      <p:sp>
        <p:nvSpPr>
          <p:cNvPr id="4" name="직사각형 4">
            <a:extLst>
              <a:ext uri="{FF2B5EF4-FFF2-40B4-BE49-F238E27FC236}">
                <a16:creationId xmlns:a16="http://schemas.microsoft.com/office/drawing/2014/main" id="{B4CB2986-193E-4490-6FC5-DEE7646D53F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5" name="Picture 4">
            <a:extLst>
              <a:ext uri="{FF2B5EF4-FFF2-40B4-BE49-F238E27FC236}">
                <a16:creationId xmlns:a16="http://schemas.microsoft.com/office/drawing/2014/main" id="{29E18903-B889-2AA4-687E-A2BFE94717CF}"/>
              </a:ext>
            </a:extLst>
          </p:cNvPr>
          <p:cNvPicPr>
            <a:picLocks noChangeAspect="1"/>
          </p:cNvPicPr>
          <p:nvPr/>
        </p:nvPicPr>
        <p:blipFill>
          <a:blip r:embed="rId2"/>
          <a:stretch>
            <a:fillRect/>
          </a:stretch>
        </p:blipFill>
        <p:spPr>
          <a:xfrm>
            <a:off x="960760" y="1944944"/>
            <a:ext cx="2045698" cy="445217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3091AF3-927E-D53D-F44C-D672E7EF83B2}"/>
              </a:ext>
            </a:extLst>
          </p:cNvPr>
          <p:cNvPicPr>
            <a:picLocks noChangeAspect="1"/>
          </p:cNvPicPr>
          <p:nvPr/>
        </p:nvPicPr>
        <p:blipFill>
          <a:blip r:embed="rId3"/>
          <a:stretch>
            <a:fillRect/>
          </a:stretch>
        </p:blipFill>
        <p:spPr>
          <a:xfrm>
            <a:off x="3927952" y="1944944"/>
            <a:ext cx="2045698" cy="4452170"/>
          </a:xfrm>
          <a:prstGeom prst="rect">
            <a:avLst/>
          </a:prstGeom>
          <a:effectLst>
            <a:outerShdw blurRad="50800" dist="38100" dir="2700000" algn="tl" rotWithShape="0">
              <a:prstClr val="black">
                <a:alpha val="40000"/>
              </a:prstClr>
            </a:outerShdw>
          </a:effectLst>
        </p:spPr>
      </p:pic>
      <p:sp>
        <p:nvSpPr>
          <p:cNvPr id="3" name="화살표: 오각형 66">
            <a:extLst>
              <a:ext uri="{FF2B5EF4-FFF2-40B4-BE49-F238E27FC236}">
                <a16:creationId xmlns:a16="http://schemas.microsoft.com/office/drawing/2014/main" id="{43A69D25-FDEB-8159-46D7-AA10DCDE3704}"/>
              </a:ext>
            </a:extLst>
          </p:cNvPr>
          <p:cNvSpPr/>
          <p:nvPr/>
        </p:nvSpPr>
        <p:spPr bwMode="gray">
          <a:xfrm>
            <a:off x="1241154" y="3648663"/>
            <a:ext cx="1527446" cy="34172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986493BF-6F0A-CC94-0897-85E774A223E1}"/>
              </a:ext>
            </a:extLst>
          </p:cNvPr>
          <p:cNvSpPr/>
          <p:nvPr/>
        </p:nvSpPr>
        <p:spPr bwMode="auto">
          <a:xfrm>
            <a:off x="986811" y="352620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E3610C95-D795-5661-D880-C0929C946C4D}"/>
              </a:ext>
            </a:extLst>
          </p:cNvPr>
          <p:cNvSpPr/>
          <p:nvPr/>
        </p:nvSpPr>
        <p:spPr bwMode="gray">
          <a:xfrm>
            <a:off x="1241154" y="3990388"/>
            <a:ext cx="1527446" cy="41651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0FD9A784-9A6D-2349-AA2C-CB855C622ED6}"/>
              </a:ext>
            </a:extLst>
          </p:cNvPr>
          <p:cNvSpPr/>
          <p:nvPr/>
        </p:nvSpPr>
        <p:spPr bwMode="auto">
          <a:xfrm>
            <a:off x="986811" y="387427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F1608FB3-19F2-11C0-C6B3-4F5C19CCAFD9}"/>
              </a:ext>
            </a:extLst>
          </p:cNvPr>
          <p:cNvSpPr/>
          <p:nvPr/>
        </p:nvSpPr>
        <p:spPr bwMode="gray">
          <a:xfrm>
            <a:off x="1717675" y="3990388"/>
            <a:ext cx="1050925" cy="18156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3465C92A-D389-E0F2-F657-54BD2E142D37}"/>
              </a:ext>
            </a:extLst>
          </p:cNvPr>
          <p:cNvSpPr/>
          <p:nvPr/>
        </p:nvSpPr>
        <p:spPr bwMode="auto">
          <a:xfrm>
            <a:off x="1478320" y="387427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528DC7C2-2A0B-3EF4-B1EA-18190653EDBB}"/>
              </a:ext>
            </a:extLst>
          </p:cNvPr>
          <p:cNvSpPr/>
          <p:nvPr/>
        </p:nvSpPr>
        <p:spPr bwMode="gray">
          <a:xfrm>
            <a:off x="3963739" y="3511650"/>
            <a:ext cx="1044294" cy="21521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14" name="직선 화살표 연결선 3">
            <a:extLst>
              <a:ext uri="{FF2B5EF4-FFF2-40B4-BE49-F238E27FC236}">
                <a16:creationId xmlns:a16="http://schemas.microsoft.com/office/drawing/2014/main" id="{6B684F42-6382-4600-414D-78DDBF32F575}"/>
              </a:ext>
            </a:extLst>
          </p:cNvPr>
          <p:cNvCxnSpPr>
            <a:cxnSpLocks/>
            <a:stCxn id="11" idx="3"/>
            <a:endCxn id="7" idx="1"/>
          </p:cNvCxnSpPr>
          <p:nvPr/>
        </p:nvCxnSpPr>
        <p:spPr bwMode="auto">
          <a:xfrm>
            <a:off x="2768600" y="4081169"/>
            <a:ext cx="1159352" cy="89860"/>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타원 14">
            <a:extLst>
              <a:ext uri="{FF2B5EF4-FFF2-40B4-BE49-F238E27FC236}">
                <a16:creationId xmlns:a16="http://schemas.microsoft.com/office/drawing/2014/main" id="{56E5031C-F075-7F18-F5B0-215A495ECF6D}"/>
              </a:ext>
            </a:extLst>
          </p:cNvPr>
          <p:cNvSpPr/>
          <p:nvPr/>
        </p:nvSpPr>
        <p:spPr bwMode="auto">
          <a:xfrm>
            <a:off x="3715333" y="338846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B0A6F7EF-1CAF-86C4-B07C-5E26C65F9387}"/>
              </a:ext>
            </a:extLst>
          </p:cNvPr>
          <p:cNvSpPr/>
          <p:nvPr/>
        </p:nvSpPr>
        <p:spPr bwMode="gray">
          <a:xfrm>
            <a:off x="3963739" y="3775027"/>
            <a:ext cx="627442" cy="21521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B2669C91-49C2-3170-68F6-B8793B6E4915}"/>
              </a:ext>
            </a:extLst>
          </p:cNvPr>
          <p:cNvSpPr/>
          <p:nvPr/>
        </p:nvSpPr>
        <p:spPr bwMode="auto">
          <a:xfrm>
            <a:off x="3715333" y="365184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11096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054C3-02F3-73AC-6569-BB3EF8791CC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F58FC66-7DB3-4511-8561-D1CDB9D7B5B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1B513776-EC40-D111-F7ED-336F5201B9A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1.4 Entering Attendance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4FE9CF0-9419-4600-FB09-AB4FD1A3E43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7EB79D70-5888-4BB2-B623-561274D6E61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kumimoji="1" lang="en-US" altLang="ko-KR" sz="1200" b="1" i="0" u="none" strike="noStrike" kern="1200" cap="none" spc="0" normalizeH="0" baseline="0" noProof="0" dirty="0">
                <a:ln>
                  <a:noFill/>
                </a:ln>
                <a:solidFill>
                  <a:srgbClr val="1F497D"/>
                </a:solidFill>
                <a:effectLst/>
                <a:uLnTx/>
                <a:uFillTx/>
                <a:latin typeface="Arial" pitchFamily="34" charset="0"/>
                <a:ea typeface="맑은 고딕" pitchFamily="50" charset="-127"/>
                <a:cs typeface="Arial" panose="020B0604020202020204" pitchFamily="34" charset="0"/>
              </a:rPr>
              <a:t>Enter Sensitive Info Access List</a:t>
            </a:r>
            <a:br>
              <a:rPr kumimoji="1" lang="en-US" altLang="ko-KR" sz="1200" b="1" i="0" u="none" strike="noStrike" kern="1200" cap="none" spc="0" normalizeH="0" baseline="0" noProof="0" dirty="0">
                <a:ln>
                  <a:noFill/>
                </a:ln>
                <a:solidFill>
                  <a:srgbClr val="1F497D"/>
                </a:solidFill>
                <a:effectLst/>
                <a:uLnTx/>
                <a:uFillTx/>
                <a:latin typeface="Arial" pitchFamily="34" charset="0"/>
                <a:ea typeface="맑은 고딕" pitchFamily="50" charset="-127"/>
                <a:cs typeface="Arial" panose="020B0604020202020204" pitchFamily="34" charset="0"/>
              </a:rPr>
            </a:br>
            <a:r>
              <a:rPr lang="en-US" altLang="ko-KR" sz="1200" dirty="0">
                <a:solidFill>
                  <a:schemeClr val="tx1"/>
                </a:solidFill>
                <a:cs typeface="Arial" panose="020B0604020202020204" pitchFamily="34" charset="0"/>
              </a:rPr>
              <a:t>- Available only when sensitive information is entered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Registered members can view sensitive information</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Only users with CRM accounts can be searched and added</a:t>
            </a:r>
          </a:p>
          <a:p>
            <a:pPr marL="228600" lvl="0" indent="-228600" eaLnBrk="1" hangingPunct="1">
              <a:lnSpc>
                <a:spcPct val="120000"/>
              </a:lnSpc>
              <a:buFont typeface="+mj-lt"/>
              <a:buAutoNum type="arabicPeriod"/>
              <a:defRPr/>
            </a:pPr>
            <a:r>
              <a:rPr kumimoji="1" lang="en-US" altLang="ko-KR" sz="1200" b="1" i="0" u="none" strike="noStrike" kern="1200" cap="none" spc="0" normalizeH="0" baseline="0" noProof="0" dirty="0">
                <a:ln>
                  <a:noFill/>
                </a:ln>
                <a:solidFill>
                  <a:srgbClr val="1F497D"/>
                </a:solidFill>
                <a:effectLst/>
                <a:uLnTx/>
                <a:uFillTx/>
                <a:latin typeface="Arial" pitchFamily="34" charset="0"/>
                <a:ea typeface="맑은 고딕" pitchFamily="50" charset="-127"/>
                <a:cs typeface="Arial" panose="020B0604020202020204" pitchFamily="34" charset="0"/>
              </a:rPr>
              <a:t>Get Attendees (P-Int’l)</a:t>
            </a:r>
            <a:br>
              <a:rPr kumimoji="1" lang="en-US" altLang="ko-KR" sz="1200" b="1" i="0" u="none" strike="noStrike" kern="1200" cap="none" spc="0" normalizeH="0" baseline="0" noProof="0" dirty="0">
                <a:ln>
                  <a:noFill/>
                </a:ln>
                <a:solidFill>
                  <a:srgbClr val="1F497D"/>
                </a:solidFill>
                <a:effectLst/>
                <a:uLnTx/>
                <a:uFillTx/>
                <a:latin typeface="Arial" pitchFamily="34" charset="0"/>
                <a:ea typeface="맑은 고딕" pitchFamily="50" charset="-127"/>
                <a:cs typeface="Arial" panose="020B0604020202020204" pitchFamily="34" charset="0"/>
              </a:rPr>
            </a:br>
            <a:r>
              <a:rPr lang="en-US" altLang="ko-KR" sz="1200" dirty="0">
                <a:solidFill>
                  <a:schemeClr val="tx1"/>
                </a:solidFill>
                <a:cs typeface="Arial" panose="020B0604020202020204" pitchFamily="34" charset="0"/>
              </a:rPr>
              <a:t>- Click to bulk register internal attendees (with CRM accounts) as sensitive info viewers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Example: Internal attendees A, B, C, D, E (only A, B, C have CRM accounts)→ A, B, C are registered</a:t>
            </a:r>
          </a:p>
        </p:txBody>
      </p:sp>
      <p:grpSp>
        <p:nvGrpSpPr>
          <p:cNvPr id="8" name="그룹 7">
            <a:extLst>
              <a:ext uri="{FF2B5EF4-FFF2-40B4-BE49-F238E27FC236}">
                <a16:creationId xmlns:a16="http://schemas.microsoft.com/office/drawing/2014/main" id="{92E74987-5533-601F-5C93-ABAFF7391B05}"/>
              </a:ext>
            </a:extLst>
          </p:cNvPr>
          <p:cNvGrpSpPr/>
          <p:nvPr/>
        </p:nvGrpSpPr>
        <p:grpSpPr>
          <a:xfrm>
            <a:off x="6827289" y="5090236"/>
            <a:ext cx="2660073" cy="1253413"/>
            <a:chOff x="6694285" y="5114780"/>
            <a:chExt cx="2926080" cy="1378754"/>
          </a:xfrm>
        </p:grpSpPr>
        <p:sp>
          <p:nvSpPr>
            <p:cNvPr id="10" name="직사각형 9">
              <a:extLst>
                <a:ext uri="{FF2B5EF4-FFF2-40B4-BE49-F238E27FC236}">
                  <a16:creationId xmlns:a16="http://schemas.microsoft.com/office/drawing/2014/main" id="{3F4792E1-CE12-47F6-BF74-79CE9F56E69F}"/>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032A55C7-3D2A-B2FC-D295-DF22981BD71C}"/>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Some employees don’t appear in the Sensitive Info Access search.</a:t>
              </a:r>
            </a:p>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Sensitive information can only be viewed in CRM; therefore, only users with CRM accounts appear in the search list.</a:t>
              </a:r>
            </a:p>
          </p:txBody>
        </p:sp>
      </p:grpSp>
      <p:pic>
        <p:nvPicPr>
          <p:cNvPr id="3" name="Picture 2">
            <a:extLst>
              <a:ext uri="{FF2B5EF4-FFF2-40B4-BE49-F238E27FC236}">
                <a16:creationId xmlns:a16="http://schemas.microsoft.com/office/drawing/2014/main" id="{3DA1AF05-293F-7B2B-F2D2-EAA31F6ACCA4}"/>
              </a:ext>
            </a:extLst>
          </p:cNvPr>
          <p:cNvPicPr>
            <a:picLocks noChangeAspect="1"/>
          </p:cNvPicPr>
          <p:nvPr/>
        </p:nvPicPr>
        <p:blipFill>
          <a:blip r:embed="rId2"/>
          <a:stretch>
            <a:fillRect/>
          </a:stretch>
        </p:blipFill>
        <p:spPr>
          <a:xfrm>
            <a:off x="2370637" y="1944944"/>
            <a:ext cx="2045698" cy="4452170"/>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C2C3CFDE-15E8-3B26-B320-A089C9722BFB}"/>
              </a:ext>
            </a:extLst>
          </p:cNvPr>
          <p:cNvSpPr/>
          <p:nvPr/>
        </p:nvSpPr>
        <p:spPr bwMode="gray">
          <a:xfrm>
            <a:off x="2630788" y="4834678"/>
            <a:ext cx="1527446" cy="43497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C9F35299-627E-B450-8363-A21A3FC499C3}"/>
              </a:ext>
            </a:extLst>
          </p:cNvPr>
          <p:cNvSpPr/>
          <p:nvPr/>
        </p:nvSpPr>
        <p:spPr bwMode="auto">
          <a:xfrm>
            <a:off x="2376445" y="471221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EE8C99F3-4CC0-42AE-931F-03FF7126D0C2}"/>
              </a:ext>
            </a:extLst>
          </p:cNvPr>
          <p:cNvSpPr/>
          <p:nvPr/>
        </p:nvSpPr>
        <p:spPr bwMode="gray">
          <a:xfrm>
            <a:off x="3263900" y="4652940"/>
            <a:ext cx="894334" cy="18173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03274383-2162-43A1-34B4-26F7EA7BE3E2}"/>
              </a:ext>
            </a:extLst>
          </p:cNvPr>
          <p:cNvSpPr/>
          <p:nvPr/>
        </p:nvSpPr>
        <p:spPr bwMode="auto">
          <a:xfrm>
            <a:off x="3011900" y="46070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683637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36938-8B51-B30B-2F5C-D8A9E7506E1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52B85A3-B1FC-C978-BB60-7CFE9489ABAD}"/>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B4CADEF6-8CD9-9FAA-9260-96AC82498B7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1.4 Entering Attendance Information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43A5C4FD-185A-3B6F-24BC-1D01C095DD9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Gift Record Applicable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Select if any client attendees received gifts</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Gift Recipients and Gift Details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Click (①) to open input fields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Enter recipients (only those registered as attendees can be selected)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Manually enter the gift name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Multiple Recipients or Gifts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Click Add Row to add more recipients or gifts in the same manner</a:t>
            </a:r>
          </a:p>
        </p:txBody>
      </p:sp>
      <p:sp>
        <p:nvSpPr>
          <p:cNvPr id="4" name="직사각형 4">
            <a:extLst>
              <a:ext uri="{FF2B5EF4-FFF2-40B4-BE49-F238E27FC236}">
                <a16:creationId xmlns:a16="http://schemas.microsoft.com/office/drawing/2014/main" id="{9E3553C2-5DB6-0F96-B0FB-33D93CFB481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5" name="Picture 4">
            <a:extLst>
              <a:ext uri="{FF2B5EF4-FFF2-40B4-BE49-F238E27FC236}">
                <a16:creationId xmlns:a16="http://schemas.microsoft.com/office/drawing/2014/main" id="{D295BEBE-3DE0-DF65-5D49-09B0C1F48833}"/>
              </a:ext>
            </a:extLst>
          </p:cNvPr>
          <p:cNvPicPr>
            <a:picLocks noChangeAspect="1"/>
          </p:cNvPicPr>
          <p:nvPr/>
        </p:nvPicPr>
        <p:blipFill>
          <a:blip r:embed="rId2"/>
          <a:stretch>
            <a:fillRect/>
          </a:stretch>
        </p:blipFill>
        <p:spPr>
          <a:xfrm>
            <a:off x="2370637" y="1954161"/>
            <a:ext cx="2045698" cy="4452170"/>
          </a:xfrm>
          <a:prstGeom prst="rect">
            <a:avLst/>
          </a:prstGeom>
          <a:effectLst>
            <a:outerShdw blurRad="50800" dist="38100" dir="2700000" algn="tl" rotWithShape="0">
              <a:prstClr val="black">
                <a:alpha val="40000"/>
              </a:prstClr>
            </a:outerShdw>
          </a:effectLst>
        </p:spPr>
      </p:pic>
      <p:sp>
        <p:nvSpPr>
          <p:cNvPr id="3" name="화살표: 오각형 66">
            <a:extLst>
              <a:ext uri="{FF2B5EF4-FFF2-40B4-BE49-F238E27FC236}">
                <a16:creationId xmlns:a16="http://schemas.microsoft.com/office/drawing/2014/main" id="{F36E9F45-9968-5BE2-8D48-69ADA12615C8}"/>
              </a:ext>
            </a:extLst>
          </p:cNvPr>
          <p:cNvSpPr/>
          <p:nvPr/>
        </p:nvSpPr>
        <p:spPr bwMode="gray">
          <a:xfrm>
            <a:off x="2638783" y="4230157"/>
            <a:ext cx="572730" cy="21237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A9F6F3AF-8F17-5BF8-B5F6-6AFEB703D28F}"/>
              </a:ext>
            </a:extLst>
          </p:cNvPr>
          <p:cNvSpPr/>
          <p:nvPr/>
        </p:nvSpPr>
        <p:spPr bwMode="auto">
          <a:xfrm>
            <a:off x="2383608" y="411368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A30815F1-9219-4DB4-30F5-0B73A047036B}"/>
              </a:ext>
            </a:extLst>
          </p:cNvPr>
          <p:cNvSpPr/>
          <p:nvPr/>
        </p:nvSpPr>
        <p:spPr bwMode="gray">
          <a:xfrm>
            <a:off x="3805239" y="4230157"/>
            <a:ext cx="369570" cy="21237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557A9991-0654-EBC8-36F0-13ABB72F4A3C}"/>
              </a:ext>
            </a:extLst>
          </p:cNvPr>
          <p:cNvSpPr/>
          <p:nvPr/>
        </p:nvSpPr>
        <p:spPr bwMode="auto">
          <a:xfrm>
            <a:off x="3553239" y="411368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CC4852D7-F764-37DB-615A-25CE690A9E07}"/>
              </a:ext>
            </a:extLst>
          </p:cNvPr>
          <p:cNvSpPr/>
          <p:nvPr/>
        </p:nvSpPr>
        <p:spPr bwMode="gray">
          <a:xfrm>
            <a:off x="2638783" y="4442530"/>
            <a:ext cx="1536025" cy="73695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02463EFE-2827-2E48-7F03-31A1242439D9}"/>
              </a:ext>
            </a:extLst>
          </p:cNvPr>
          <p:cNvSpPr/>
          <p:nvPr/>
        </p:nvSpPr>
        <p:spPr bwMode="auto">
          <a:xfrm>
            <a:off x="2383608" y="438701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346374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8A25F-F5E0-CB28-C311-A1A332029A0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A341E6-8713-1ADD-D218-B274BEC1B67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F4CB183D-7E79-1C02-720A-D5B765DA6966}"/>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1.5 Save and Submit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F351F91A-826D-CAC1-5922-E741DAD0C85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to Temporarily Save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Saves the current Meeting Memo as a draft and opens the detail view</a:t>
            </a:r>
          </a:p>
          <a:p>
            <a:pPr lvl="0" eaLnBrk="1" hangingPunct="1">
              <a:lnSpc>
                <a:spcPct val="120000"/>
              </a:lnSpc>
              <a:defRPr/>
            </a:pPr>
            <a:br>
              <a:rPr lang="en-US" altLang="ko-KR" sz="1200" b="1" dirty="0">
                <a:solidFill>
                  <a:srgbClr val="1F497D"/>
                </a:solidFill>
                <a:cs typeface="Arial" panose="020B0604020202020204" pitchFamily="34" charset="0"/>
              </a:rPr>
            </a:br>
            <a:r>
              <a:rPr lang="en-US" altLang="ko-KR" sz="1200" b="1" dirty="0">
                <a:solidFill>
                  <a:srgbClr val="0000FF"/>
                </a:solidFill>
                <a:cs typeface="Arial" panose="020B0604020202020204" pitchFamily="34" charset="0"/>
              </a:rPr>
              <a:t>※ Even after saving, the Meeting Memo is not shared company-wide; it remains visible only to the author in Draft status.</a:t>
            </a:r>
          </a:p>
        </p:txBody>
      </p:sp>
      <p:grpSp>
        <p:nvGrpSpPr>
          <p:cNvPr id="4" name="그룹 3">
            <a:extLst>
              <a:ext uri="{FF2B5EF4-FFF2-40B4-BE49-F238E27FC236}">
                <a16:creationId xmlns:a16="http://schemas.microsoft.com/office/drawing/2014/main" id="{F1AF2011-9F5F-D141-E5DE-F5C282BBDC2C}"/>
              </a:ext>
            </a:extLst>
          </p:cNvPr>
          <p:cNvGrpSpPr/>
          <p:nvPr/>
        </p:nvGrpSpPr>
        <p:grpSpPr>
          <a:xfrm>
            <a:off x="6827289" y="5133061"/>
            <a:ext cx="2660073" cy="1253413"/>
            <a:chOff x="6694285" y="5114780"/>
            <a:chExt cx="2926080" cy="1378754"/>
          </a:xfrm>
        </p:grpSpPr>
        <p:sp>
          <p:nvSpPr>
            <p:cNvPr id="9" name="직사각형 8">
              <a:extLst>
                <a:ext uri="{FF2B5EF4-FFF2-40B4-BE49-F238E27FC236}">
                  <a16:creationId xmlns:a16="http://schemas.microsoft.com/office/drawing/2014/main" id="{2146DAFE-5717-3C0C-39C0-DEDB3A6E679D}"/>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0" name="직사각형 9">
              <a:extLst>
                <a:ext uri="{FF2B5EF4-FFF2-40B4-BE49-F238E27FC236}">
                  <a16:creationId xmlns:a16="http://schemas.microsoft.com/office/drawing/2014/main" id="{8034AEAB-3FF6-22FA-139A-97463EDF522F}"/>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How long can I keep a draft saved?</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There is no time limit for drafts, but for timely sharing, please complete and submit as soon as possible.</a:t>
              </a:r>
            </a:p>
          </p:txBody>
        </p:sp>
      </p:grpSp>
      <p:sp>
        <p:nvSpPr>
          <p:cNvPr id="5" name="직사각형 4">
            <a:extLst>
              <a:ext uri="{FF2B5EF4-FFF2-40B4-BE49-F238E27FC236}">
                <a16:creationId xmlns:a16="http://schemas.microsoft.com/office/drawing/2014/main" id="{C4DCFF2A-4A75-3864-4279-C0E6E2CE79AA}"/>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7" name="Picture 6">
            <a:extLst>
              <a:ext uri="{FF2B5EF4-FFF2-40B4-BE49-F238E27FC236}">
                <a16:creationId xmlns:a16="http://schemas.microsoft.com/office/drawing/2014/main" id="{0260AFA9-2896-0BE8-A0A3-D03A851BBA29}"/>
              </a:ext>
            </a:extLst>
          </p:cNvPr>
          <p:cNvPicPr>
            <a:picLocks noChangeAspect="1"/>
          </p:cNvPicPr>
          <p:nvPr/>
        </p:nvPicPr>
        <p:blipFill>
          <a:blip r:embed="rId2"/>
          <a:stretch>
            <a:fillRect/>
          </a:stretch>
        </p:blipFill>
        <p:spPr>
          <a:xfrm>
            <a:off x="3927952" y="1935726"/>
            <a:ext cx="2045698" cy="445217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4B3AFBB9-E8F9-47BF-ED51-E8D3B1C85D94}"/>
              </a:ext>
            </a:extLst>
          </p:cNvPr>
          <p:cNvPicPr>
            <a:picLocks noChangeAspect="1"/>
          </p:cNvPicPr>
          <p:nvPr/>
        </p:nvPicPr>
        <p:blipFill>
          <a:blip r:embed="rId3"/>
          <a:stretch>
            <a:fillRect/>
          </a:stretch>
        </p:blipFill>
        <p:spPr>
          <a:xfrm>
            <a:off x="810560" y="1963379"/>
            <a:ext cx="2044899" cy="4433734"/>
          </a:xfrm>
          <a:prstGeom prst="rect">
            <a:avLst/>
          </a:prstGeom>
          <a:effectLst>
            <a:outerShdw blurRad="50800" dist="38100" dir="2700000" algn="tl" rotWithShape="0">
              <a:prstClr val="black">
                <a:alpha val="40000"/>
              </a:prstClr>
            </a:outerShdw>
          </a:effectLst>
        </p:spPr>
      </p:pic>
      <p:sp>
        <p:nvSpPr>
          <p:cNvPr id="8" name="화살표: 오각형 66">
            <a:extLst>
              <a:ext uri="{FF2B5EF4-FFF2-40B4-BE49-F238E27FC236}">
                <a16:creationId xmlns:a16="http://schemas.microsoft.com/office/drawing/2014/main" id="{3B2407BA-17BC-707E-C786-D9E849B72DA2}"/>
              </a:ext>
            </a:extLst>
          </p:cNvPr>
          <p:cNvSpPr/>
          <p:nvPr/>
        </p:nvSpPr>
        <p:spPr bwMode="gray">
          <a:xfrm>
            <a:off x="2298164" y="5376172"/>
            <a:ext cx="338667"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0977BD5E-1CB6-EC8C-2316-D8B9EC97661B}"/>
              </a:ext>
            </a:extLst>
          </p:cNvPr>
          <p:cNvSpPr/>
          <p:nvPr/>
        </p:nvSpPr>
        <p:spPr bwMode="auto">
          <a:xfrm>
            <a:off x="2046563" y="525427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2" name="직선 화살표 연결선 3">
            <a:extLst>
              <a:ext uri="{FF2B5EF4-FFF2-40B4-BE49-F238E27FC236}">
                <a16:creationId xmlns:a16="http://schemas.microsoft.com/office/drawing/2014/main" id="{125C7F65-1E89-BF15-ADDB-8D0C504A3C59}"/>
              </a:ext>
            </a:extLst>
          </p:cNvPr>
          <p:cNvCxnSpPr>
            <a:cxnSpLocks/>
            <a:stCxn id="8" idx="3"/>
            <a:endCxn id="7" idx="1"/>
          </p:cNvCxnSpPr>
          <p:nvPr/>
        </p:nvCxnSpPr>
        <p:spPr bwMode="auto">
          <a:xfrm flipV="1">
            <a:off x="2636831" y="4161811"/>
            <a:ext cx="1291121" cy="1340361"/>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42335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7798-DFC0-BCB2-028D-75F9E3F1724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BFD9CAF-F91D-BA28-4A4C-554255DC6E3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3D5D5EF1-3687-78DB-906F-E6F8724CA951}"/>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1.5 Save and Submit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EA193F6-A1A9-E81F-D6ED-27F0661F31A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70ECA51B-94E4-1905-7F1D-FFB64ABF47A6}"/>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Complete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Save to finalize and register the Meeting Memo (Company-wide Sharing)</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Clicking completes and shares the Meeting Memo company-wide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Until completion, only the author can view it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Email delivery and URL copy features become available after completion</a:t>
            </a:r>
            <a:br>
              <a:rPr lang="en-US" altLang="ko-KR" sz="1200" dirty="0">
                <a:solidFill>
                  <a:schemeClr val="tx1"/>
                </a:solidFill>
                <a:cs typeface="Arial" panose="020B0604020202020204" pitchFamily="34" charset="0"/>
              </a:rPr>
            </a:br>
            <a:endParaRPr lang="en-US" altLang="ko-KR" sz="1200" dirty="0">
              <a:solidFill>
                <a:schemeClr val="tx1"/>
              </a:solidFill>
              <a:cs typeface="Arial" panose="020B0604020202020204" pitchFamily="34" charset="0"/>
            </a:endParaRPr>
          </a:p>
          <a:p>
            <a:pPr marR="0" lvl="0" algn="l" defTabSz="914400" rtl="0" eaLnBrk="1" fontAlgn="base" latinLnBrk="0" hangingPunct="1">
              <a:lnSpc>
                <a:spcPct val="120000"/>
              </a:lnSpc>
              <a:spcBef>
                <a:spcPct val="0"/>
              </a:spcBef>
              <a:spcAft>
                <a:spcPct val="0"/>
              </a:spcAft>
              <a:buClrTx/>
              <a:buSzTx/>
              <a:tabLst/>
              <a:defRPr/>
            </a:pPr>
            <a:r>
              <a:rPr lang="en-US" altLang="ko-KR" sz="1200" b="1" dirty="0">
                <a:solidFill>
                  <a:srgbClr val="0000FF"/>
                </a:solidFill>
                <a:cs typeface="Arial" panose="020B0604020202020204" pitchFamily="34" charset="0"/>
              </a:rPr>
              <a:t>※ A Meeting Memo is only shared company-wide when Complete is clicked. Before completion, it is visible only to the author.</a:t>
            </a:r>
          </a:p>
        </p:txBody>
      </p:sp>
      <p:grpSp>
        <p:nvGrpSpPr>
          <p:cNvPr id="8" name="그룹 7">
            <a:extLst>
              <a:ext uri="{FF2B5EF4-FFF2-40B4-BE49-F238E27FC236}">
                <a16:creationId xmlns:a16="http://schemas.microsoft.com/office/drawing/2014/main" id="{7FAFBEF9-7A2D-A359-80A9-1B3DD38E4A08}"/>
              </a:ext>
            </a:extLst>
          </p:cNvPr>
          <p:cNvGrpSpPr/>
          <p:nvPr/>
        </p:nvGrpSpPr>
        <p:grpSpPr>
          <a:xfrm>
            <a:off x="6827289" y="5243484"/>
            <a:ext cx="2660073" cy="1253413"/>
            <a:chOff x="6694285" y="5114780"/>
            <a:chExt cx="2926080" cy="1378754"/>
          </a:xfrm>
        </p:grpSpPr>
        <p:sp>
          <p:nvSpPr>
            <p:cNvPr id="9" name="직사각형 8">
              <a:extLst>
                <a:ext uri="{FF2B5EF4-FFF2-40B4-BE49-F238E27FC236}">
                  <a16:creationId xmlns:a16="http://schemas.microsoft.com/office/drawing/2014/main" id="{DC233461-D3DA-3547-A9A6-B4D6CE1F2DA3}"/>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E1499952-59E3-CAB7-90B5-0A9336D4E255}"/>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The Delete button is not visible after completion. How can I delete it?</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Completed Meeting Memos cannot be deleted. Please use the Edit function instead.</a:t>
              </a:r>
            </a:p>
          </p:txBody>
        </p:sp>
      </p:grpSp>
      <p:pic>
        <p:nvPicPr>
          <p:cNvPr id="3" name="Picture 2">
            <a:extLst>
              <a:ext uri="{FF2B5EF4-FFF2-40B4-BE49-F238E27FC236}">
                <a16:creationId xmlns:a16="http://schemas.microsoft.com/office/drawing/2014/main" id="{3DFF8628-0B59-762E-B84C-C2019868D04C}"/>
              </a:ext>
            </a:extLst>
          </p:cNvPr>
          <p:cNvPicPr>
            <a:picLocks noChangeAspect="1"/>
          </p:cNvPicPr>
          <p:nvPr/>
        </p:nvPicPr>
        <p:blipFill>
          <a:blip r:embed="rId2"/>
          <a:stretch>
            <a:fillRect/>
          </a:stretch>
        </p:blipFill>
        <p:spPr>
          <a:xfrm>
            <a:off x="711958" y="1944942"/>
            <a:ext cx="2045698" cy="4452170"/>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14B2C3B0-FE15-2061-C557-13D5CFECCC82}"/>
              </a:ext>
            </a:extLst>
          </p:cNvPr>
          <p:cNvPicPr>
            <a:picLocks noChangeAspect="1"/>
          </p:cNvPicPr>
          <p:nvPr/>
        </p:nvPicPr>
        <p:blipFill>
          <a:blip r:embed="rId3"/>
          <a:stretch>
            <a:fillRect/>
          </a:stretch>
        </p:blipFill>
        <p:spPr>
          <a:xfrm>
            <a:off x="4034814" y="1944944"/>
            <a:ext cx="2058661" cy="4470605"/>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567AE786-992D-B672-A732-D30CB40E308F}"/>
              </a:ext>
            </a:extLst>
          </p:cNvPr>
          <p:cNvSpPr/>
          <p:nvPr/>
        </p:nvSpPr>
        <p:spPr bwMode="gray">
          <a:xfrm>
            <a:off x="776860" y="2760072"/>
            <a:ext cx="378839" cy="30062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69BC7070-FE79-10A1-F5ED-0837885E14EC}"/>
              </a:ext>
            </a:extLst>
          </p:cNvPr>
          <p:cNvSpPr/>
          <p:nvPr/>
        </p:nvSpPr>
        <p:spPr bwMode="auto">
          <a:xfrm>
            <a:off x="522542" y="264092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CD77B147-8390-3638-AA03-F79F07A289B5}"/>
              </a:ext>
            </a:extLst>
          </p:cNvPr>
          <p:cNvSpPr/>
          <p:nvPr/>
        </p:nvSpPr>
        <p:spPr bwMode="gray">
          <a:xfrm>
            <a:off x="5689198" y="6121643"/>
            <a:ext cx="338667"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BA4B91A5-2350-AE4F-BA79-D230C8994AB9}"/>
              </a:ext>
            </a:extLst>
          </p:cNvPr>
          <p:cNvSpPr/>
          <p:nvPr/>
        </p:nvSpPr>
        <p:spPr bwMode="auto">
          <a:xfrm>
            <a:off x="5437597" y="599974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9523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E757-E3C6-7CFD-CC2D-D08E4BCF900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2542F96-DE6A-C082-4601-3F7FFBE871A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4A1DEB5F-464A-4CE6-6586-81B8F8A2755E}"/>
              </a:ext>
            </a:extLst>
          </p:cNvPr>
          <p:cNvGraphicFramePr>
            <a:graphicFrameLocks noGrp="1"/>
          </p:cNvGraphicFramePr>
          <p:nvPr>
            <p:extLst>
              <p:ext uri="{D42A27DB-BD31-4B8C-83A1-F6EECF244321}">
                <p14:modId xmlns:p14="http://schemas.microsoft.com/office/powerpoint/2010/main" val="194922219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1.1 Select Record Type_1.1.1 Use CLOVA Note</a:t>
                      </a:r>
                      <a:endParaRPr lang="en-US" altLang="ko-KR"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85C20539-5219-4BD7-1EC2-B8AC4932037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125F9A48-23CD-1F04-761B-2E14040D09DD}"/>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Check Created CLOVA Note Meeting Records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Lists meeting records created within the last 30 days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Only records created using the assigned business account are viewable after logging into CLOVA Note (records created with personal accounts are not accessible)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All records are listed regardless of whether they were created via CLOVA Note web or mobile</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View Details for the record you want to use when creating a Meeting Memo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Among the summary and full transcript provided in View Details, the summary will not be available if it was not generated in CLOVA Note</a:t>
            </a:r>
          </a:p>
        </p:txBody>
      </p:sp>
      <p:pic>
        <p:nvPicPr>
          <p:cNvPr id="12" name="그림 11">
            <a:extLst>
              <a:ext uri="{FF2B5EF4-FFF2-40B4-BE49-F238E27FC236}">
                <a16:creationId xmlns:a16="http://schemas.microsoft.com/office/drawing/2014/main" id="{F30A2BA6-9B25-B6C7-9A91-78C6172F03A8}"/>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pic>
        <p:nvPicPr>
          <p:cNvPr id="15" name="그림 14">
            <a:extLst>
              <a:ext uri="{FF2B5EF4-FFF2-40B4-BE49-F238E27FC236}">
                <a16:creationId xmlns:a16="http://schemas.microsoft.com/office/drawing/2014/main" id="{E04BDFA3-F90B-50B8-79A8-9CC1C4C3B4F5}"/>
              </a:ext>
            </a:extLst>
          </p:cNvPr>
          <p:cNvPicPr>
            <a:picLocks noChangeAspect="1"/>
          </p:cNvPicPr>
          <p:nvPr/>
        </p:nvPicPr>
        <p:blipFill>
          <a:blip r:embed="rId3"/>
          <a:stretch>
            <a:fillRect/>
          </a:stretch>
        </p:blipFill>
        <p:spPr>
          <a:xfrm>
            <a:off x="420068" y="2600909"/>
            <a:ext cx="5930166" cy="2832792"/>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6" name="화살표: 오각형 66">
            <a:extLst>
              <a:ext uri="{FF2B5EF4-FFF2-40B4-BE49-F238E27FC236}">
                <a16:creationId xmlns:a16="http://schemas.microsoft.com/office/drawing/2014/main" id="{E4188D7D-1BF4-78C2-84E1-5727115F2B37}"/>
              </a:ext>
            </a:extLst>
          </p:cNvPr>
          <p:cNvSpPr/>
          <p:nvPr/>
        </p:nvSpPr>
        <p:spPr bwMode="gray">
          <a:xfrm>
            <a:off x="492760" y="3200401"/>
            <a:ext cx="2875280" cy="11074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화살표: 오각형 66">
            <a:extLst>
              <a:ext uri="{FF2B5EF4-FFF2-40B4-BE49-F238E27FC236}">
                <a16:creationId xmlns:a16="http://schemas.microsoft.com/office/drawing/2014/main" id="{E3FE7F8A-E8A5-C61C-55D1-9213F8F6F7FB}"/>
              </a:ext>
            </a:extLst>
          </p:cNvPr>
          <p:cNvSpPr/>
          <p:nvPr/>
        </p:nvSpPr>
        <p:spPr bwMode="gray">
          <a:xfrm>
            <a:off x="492760" y="3352830"/>
            <a:ext cx="299403" cy="95501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36E68803-380F-EE7F-45A2-91A097AD0B70}"/>
              </a:ext>
            </a:extLst>
          </p:cNvPr>
          <p:cNvSpPr/>
          <p:nvPr/>
        </p:nvSpPr>
        <p:spPr bwMode="auto">
          <a:xfrm>
            <a:off x="280186" y="305984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타원 19">
            <a:extLst>
              <a:ext uri="{FF2B5EF4-FFF2-40B4-BE49-F238E27FC236}">
                <a16:creationId xmlns:a16="http://schemas.microsoft.com/office/drawing/2014/main" id="{0864C2D9-DFB8-0635-053A-E3BF75573CE3}"/>
              </a:ext>
            </a:extLst>
          </p:cNvPr>
          <p:cNvSpPr/>
          <p:nvPr/>
        </p:nvSpPr>
        <p:spPr bwMode="auto">
          <a:xfrm>
            <a:off x="280186" y="329415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121479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E95F8-5D02-4A63-69CD-2113616684A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2EE5667-ACF7-E779-4C9F-0E63FF466FD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FD0AA6CB-A303-5F8A-D5EE-80DF54DBF985}"/>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844FCBB-F12D-3BC0-A96D-52083047729C}"/>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BB6EE035-9E22-9A7F-B3E4-3C18DEA74FEE}"/>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Add Material Group</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Record and manage items discussed during the meeting</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Can add Material Group Lv. 3 or 4</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Search and select material name (multiple selections allowed)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Even partial keyword searches will display related items under Lv.3 or 4</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to open Advanced Search in table view</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Check Material Groups from Level 1 to 4</a:t>
            </a:r>
          </a:p>
        </p:txBody>
      </p:sp>
      <p:grpSp>
        <p:nvGrpSpPr>
          <p:cNvPr id="8" name="그룹 7">
            <a:extLst>
              <a:ext uri="{FF2B5EF4-FFF2-40B4-BE49-F238E27FC236}">
                <a16:creationId xmlns:a16="http://schemas.microsoft.com/office/drawing/2014/main" id="{9EC6F9AB-04AA-8F30-34B3-32AD14C6F63F}"/>
              </a:ext>
            </a:extLst>
          </p:cNvPr>
          <p:cNvGrpSpPr/>
          <p:nvPr/>
        </p:nvGrpSpPr>
        <p:grpSpPr>
          <a:xfrm>
            <a:off x="6827289" y="5049387"/>
            <a:ext cx="2660073" cy="1253413"/>
            <a:chOff x="6694285" y="5114780"/>
            <a:chExt cx="2926080" cy="1378754"/>
          </a:xfrm>
        </p:grpSpPr>
        <p:sp>
          <p:nvSpPr>
            <p:cNvPr id="9" name="직사각형 8">
              <a:extLst>
                <a:ext uri="{FF2B5EF4-FFF2-40B4-BE49-F238E27FC236}">
                  <a16:creationId xmlns:a16="http://schemas.microsoft.com/office/drawing/2014/main" id="{C74C4365-380B-3934-E2AD-4985042CE32D}"/>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0A30CB8C-A462-D73D-05CB-F49A3EE37D44}"/>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add this information only after completion?</a:t>
              </a:r>
            </a:p>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It can be added anytime during Draft status and within 30 days after completion (the period allowed for editing Meeting Memos).</a:t>
              </a:r>
            </a:p>
          </p:txBody>
        </p:sp>
      </p:grpSp>
      <p:pic>
        <p:nvPicPr>
          <p:cNvPr id="3" name="Picture 2">
            <a:extLst>
              <a:ext uri="{FF2B5EF4-FFF2-40B4-BE49-F238E27FC236}">
                <a16:creationId xmlns:a16="http://schemas.microsoft.com/office/drawing/2014/main" id="{F29B822D-2D5D-C15F-63D4-2F3E9E45C53E}"/>
              </a:ext>
            </a:extLst>
          </p:cNvPr>
          <p:cNvPicPr>
            <a:picLocks noChangeAspect="1"/>
          </p:cNvPicPr>
          <p:nvPr/>
        </p:nvPicPr>
        <p:blipFill>
          <a:blip r:embed="rId2"/>
          <a:stretch>
            <a:fillRect/>
          </a:stretch>
        </p:blipFill>
        <p:spPr>
          <a:xfrm>
            <a:off x="278859" y="1954161"/>
            <a:ext cx="2045698" cy="4452170"/>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DE2842BC-7C07-7B83-33F8-7CCC6E92F4E2}"/>
              </a:ext>
            </a:extLst>
          </p:cNvPr>
          <p:cNvPicPr>
            <a:picLocks noChangeAspect="1"/>
          </p:cNvPicPr>
          <p:nvPr/>
        </p:nvPicPr>
        <p:blipFill>
          <a:blip r:embed="rId3"/>
          <a:stretch>
            <a:fillRect/>
          </a:stretch>
        </p:blipFill>
        <p:spPr>
          <a:xfrm>
            <a:off x="2361423" y="1954161"/>
            <a:ext cx="2045698" cy="445217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997085E-18B8-75ED-8C0F-3C2E3004B616}"/>
              </a:ext>
            </a:extLst>
          </p:cNvPr>
          <p:cNvPicPr>
            <a:picLocks noChangeAspect="1"/>
          </p:cNvPicPr>
          <p:nvPr/>
        </p:nvPicPr>
        <p:blipFill>
          <a:blip r:embed="rId4"/>
          <a:stretch>
            <a:fillRect/>
          </a:stretch>
        </p:blipFill>
        <p:spPr>
          <a:xfrm>
            <a:off x="4453200" y="1954162"/>
            <a:ext cx="2045698" cy="4452170"/>
          </a:xfrm>
          <a:prstGeom prst="rect">
            <a:avLst/>
          </a:prstGeom>
          <a:effectLst>
            <a:outerShdw blurRad="50800" dist="38100" dir="2700000" algn="tl" rotWithShape="0">
              <a:prstClr val="black">
                <a:alpha val="40000"/>
              </a:prstClr>
            </a:outerShdw>
          </a:effectLst>
        </p:spPr>
      </p:pic>
      <p:sp>
        <p:nvSpPr>
          <p:cNvPr id="12" name="화살표: 오각형 66">
            <a:extLst>
              <a:ext uri="{FF2B5EF4-FFF2-40B4-BE49-F238E27FC236}">
                <a16:creationId xmlns:a16="http://schemas.microsoft.com/office/drawing/2014/main" id="{A8D2213B-8087-00B2-035F-67B3047C154D}"/>
              </a:ext>
            </a:extLst>
          </p:cNvPr>
          <p:cNvSpPr/>
          <p:nvPr/>
        </p:nvSpPr>
        <p:spPr bwMode="gray">
          <a:xfrm>
            <a:off x="322139" y="4352433"/>
            <a:ext cx="2030060" cy="2730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7671D32D-9935-C5B4-D764-EE212A4DCFD1}"/>
              </a:ext>
            </a:extLst>
          </p:cNvPr>
          <p:cNvSpPr/>
          <p:nvPr/>
        </p:nvSpPr>
        <p:spPr bwMode="auto">
          <a:xfrm>
            <a:off x="70139" y="422462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C10242FA-8F1A-AE9E-F043-743333C4E294}"/>
              </a:ext>
            </a:extLst>
          </p:cNvPr>
          <p:cNvSpPr/>
          <p:nvPr/>
        </p:nvSpPr>
        <p:spPr bwMode="gray">
          <a:xfrm>
            <a:off x="2478200" y="2760561"/>
            <a:ext cx="1814400" cy="166327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560246BC-49A7-65C7-2906-2696132E3806}"/>
              </a:ext>
            </a:extLst>
          </p:cNvPr>
          <p:cNvSpPr/>
          <p:nvPr/>
        </p:nvSpPr>
        <p:spPr bwMode="auto">
          <a:xfrm>
            <a:off x="2226200" y="263456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5DD8DD86-095D-DF50-72C0-9A59035C1C0E}"/>
              </a:ext>
            </a:extLst>
          </p:cNvPr>
          <p:cNvSpPr/>
          <p:nvPr/>
        </p:nvSpPr>
        <p:spPr bwMode="gray">
          <a:xfrm>
            <a:off x="2478200" y="3074230"/>
            <a:ext cx="1814400" cy="1513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5CB63565-0238-F749-D590-710090089915}"/>
              </a:ext>
            </a:extLst>
          </p:cNvPr>
          <p:cNvSpPr/>
          <p:nvPr/>
        </p:nvSpPr>
        <p:spPr bwMode="auto">
          <a:xfrm>
            <a:off x="2226200" y="295946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694A0FBD-4323-721B-A3B7-BBC5F20AFE5C}"/>
              </a:ext>
            </a:extLst>
          </p:cNvPr>
          <p:cNvSpPr/>
          <p:nvPr/>
        </p:nvSpPr>
        <p:spPr bwMode="gray">
          <a:xfrm>
            <a:off x="4447469" y="2558886"/>
            <a:ext cx="2032999" cy="13207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0D36A9BF-A8A7-8E99-80AF-D3213E7FF7FD}"/>
              </a:ext>
            </a:extLst>
          </p:cNvPr>
          <p:cNvSpPr/>
          <p:nvPr/>
        </p:nvSpPr>
        <p:spPr bwMode="auto">
          <a:xfrm>
            <a:off x="4193848" y="243288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1" name="직선 화살표 연결선 3">
            <a:extLst>
              <a:ext uri="{FF2B5EF4-FFF2-40B4-BE49-F238E27FC236}">
                <a16:creationId xmlns:a16="http://schemas.microsoft.com/office/drawing/2014/main" id="{CB127D44-5D03-8191-3F75-C60684E155BE}"/>
              </a:ext>
            </a:extLst>
          </p:cNvPr>
          <p:cNvCxnSpPr>
            <a:cxnSpLocks/>
            <a:stCxn id="16" idx="3"/>
            <a:endCxn id="19" idx="2"/>
          </p:cNvCxnSpPr>
          <p:nvPr/>
        </p:nvCxnSpPr>
        <p:spPr bwMode="auto">
          <a:xfrm>
            <a:off x="4292600" y="3149905"/>
            <a:ext cx="1171369" cy="729725"/>
          </a:xfrm>
          <a:prstGeom prst="bentConnector4">
            <a:avLst>
              <a:gd name="adj1" fmla="val 6611"/>
              <a:gd name="adj2" fmla="val 131327"/>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67264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54416-0391-57E9-8551-C35CB3D3FA4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99AC719-D1C3-988A-81AF-DCD837FC54D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452C054B-9C1F-AC2E-432A-2C6E4254D59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86CC165-5E7D-AAA0-335D-51C360B606BB}"/>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AD7F8C7B-0CA3-5F18-631C-5A8DDE879186}"/>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Review Summary and Full Text Section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When creating a Meeting Memo via CLOVA Note or Teams, summaries and transcripts viewed during temporary save are automatically stored</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the title to view the full saved summary and transcript</a:t>
            </a:r>
            <a:endParaRPr lang="en-US" altLang="ko-KR" sz="1200" dirty="0">
              <a:solidFill>
                <a:schemeClr val="tx1"/>
              </a:solidFill>
              <a:cs typeface="Arial" panose="020B0604020202020204" pitchFamily="34" charset="0"/>
            </a:endParaRPr>
          </a:p>
        </p:txBody>
      </p:sp>
      <p:grpSp>
        <p:nvGrpSpPr>
          <p:cNvPr id="8" name="그룹 7">
            <a:extLst>
              <a:ext uri="{FF2B5EF4-FFF2-40B4-BE49-F238E27FC236}">
                <a16:creationId xmlns:a16="http://schemas.microsoft.com/office/drawing/2014/main" id="{DC5BAA29-7AA5-9E3D-E34F-B738D82787A3}"/>
              </a:ext>
            </a:extLst>
          </p:cNvPr>
          <p:cNvGrpSpPr/>
          <p:nvPr/>
        </p:nvGrpSpPr>
        <p:grpSpPr>
          <a:xfrm>
            <a:off x="6827289" y="4568882"/>
            <a:ext cx="2660073" cy="1253413"/>
            <a:chOff x="6694285" y="5114780"/>
            <a:chExt cx="2926080" cy="1378754"/>
          </a:xfrm>
        </p:grpSpPr>
        <p:sp>
          <p:nvSpPr>
            <p:cNvPr id="9" name="직사각형 8">
              <a:extLst>
                <a:ext uri="{FF2B5EF4-FFF2-40B4-BE49-F238E27FC236}">
                  <a16:creationId xmlns:a16="http://schemas.microsoft.com/office/drawing/2014/main" id="{83834025-E85B-ACED-0952-B668BD45C7B3}"/>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1" name="직사각형 10">
              <a:extLst>
                <a:ext uri="{FF2B5EF4-FFF2-40B4-BE49-F238E27FC236}">
                  <a16:creationId xmlns:a16="http://schemas.microsoft.com/office/drawing/2014/main" id="{195D761D-C596-18CB-860B-438519C5B090}"/>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The summary and transcript are missing.</a:t>
              </a:r>
            </a:p>
            <a:p>
              <a:pPr eaLnBrk="1" hangingPunct="1"/>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Summaries and transcripts are only saved when the Meeting Memo is created using CLOVA Note or Teams. Please note that the specific record being viewed in Detail View at the time of clicking Temporary Save is the one that gets stored.</a:t>
              </a:r>
            </a:p>
          </p:txBody>
        </p:sp>
      </p:grpSp>
      <p:pic>
        <p:nvPicPr>
          <p:cNvPr id="3" name="Picture 2">
            <a:extLst>
              <a:ext uri="{FF2B5EF4-FFF2-40B4-BE49-F238E27FC236}">
                <a16:creationId xmlns:a16="http://schemas.microsoft.com/office/drawing/2014/main" id="{F9C0E790-D2F5-0628-15CC-FA821F32AC02}"/>
              </a:ext>
            </a:extLst>
          </p:cNvPr>
          <p:cNvPicPr>
            <a:picLocks noChangeAspect="1"/>
          </p:cNvPicPr>
          <p:nvPr/>
        </p:nvPicPr>
        <p:blipFill>
          <a:blip r:embed="rId2"/>
          <a:stretch>
            <a:fillRect/>
          </a:stretch>
        </p:blipFill>
        <p:spPr>
          <a:xfrm>
            <a:off x="297288" y="1944944"/>
            <a:ext cx="2045698" cy="4452170"/>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1DF3F414-C3A3-1155-ACB7-66FA73DB6E9F}"/>
              </a:ext>
            </a:extLst>
          </p:cNvPr>
          <p:cNvPicPr>
            <a:picLocks noChangeAspect="1"/>
          </p:cNvPicPr>
          <p:nvPr/>
        </p:nvPicPr>
        <p:blipFill>
          <a:blip r:embed="rId3"/>
          <a:stretch>
            <a:fillRect/>
          </a:stretch>
        </p:blipFill>
        <p:spPr>
          <a:xfrm>
            <a:off x="2370637" y="1954161"/>
            <a:ext cx="2045698" cy="445217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6E0BF31-312B-0073-7217-7A6443E7A0C9}"/>
              </a:ext>
            </a:extLst>
          </p:cNvPr>
          <p:cNvPicPr>
            <a:picLocks noChangeAspect="1"/>
          </p:cNvPicPr>
          <p:nvPr/>
        </p:nvPicPr>
        <p:blipFill>
          <a:blip r:embed="rId4"/>
          <a:stretch>
            <a:fillRect/>
          </a:stretch>
        </p:blipFill>
        <p:spPr>
          <a:xfrm>
            <a:off x="4453200" y="1944943"/>
            <a:ext cx="2045698" cy="4452170"/>
          </a:xfrm>
          <a:prstGeom prst="rect">
            <a:avLst/>
          </a:prstGeom>
          <a:effectLst>
            <a:outerShdw blurRad="50800" dist="38100" dir="2700000" algn="tl" rotWithShape="0">
              <a:prstClr val="black">
                <a:alpha val="40000"/>
              </a:prstClr>
            </a:outerShdw>
          </a:effectLst>
        </p:spPr>
      </p:pic>
      <p:sp>
        <p:nvSpPr>
          <p:cNvPr id="10" name="화살표: 오각형 66">
            <a:extLst>
              <a:ext uri="{FF2B5EF4-FFF2-40B4-BE49-F238E27FC236}">
                <a16:creationId xmlns:a16="http://schemas.microsoft.com/office/drawing/2014/main" id="{0D33B2B5-18BC-A3E3-8773-0B0B202DFAD8}"/>
              </a:ext>
            </a:extLst>
          </p:cNvPr>
          <p:cNvSpPr/>
          <p:nvPr/>
        </p:nvSpPr>
        <p:spPr bwMode="gray">
          <a:xfrm>
            <a:off x="300313" y="4055894"/>
            <a:ext cx="2030060" cy="20701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C5024449-8829-2FE7-1CCD-0872E6F9F239}"/>
              </a:ext>
            </a:extLst>
          </p:cNvPr>
          <p:cNvSpPr/>
          <p:nvPr/>
        </p:nvSpPr>
        <p:spPr bwMode="auto">
          <a:xfrm>
            <a:off x="48313" y="392808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4313D3F7-B878-9A5D-606B-5E13EC0EA116}"/>
              </a:ext>
            </a:extLst>
          </p:cNvPr>
          <p:cNvSpPr/>
          <p:nvPr/>
        </p:nvSpPr>
        <p:spPr bwMode="gray">
          <a:xfrm>
            <a:off x="2384593" y="2968468"/>
            <a:ext cx="2030060" cy="1241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661F3A21-C6C8-A780-442A-628110E5B62B}"/>
              </a:ext>
            </a:extLst>
          </p:cNvPr>
          <p:cNvSpPr/>
          <p:nvPr/>
        </p:nvSpPr>
        <p:spPr bwMode="auto">
          <a:xfrm>
            <a:off x="2132593" y="28470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5" name="직선 화살표 연결선 3">
            <a:extLst>
              <a:ext uri="{FF2B5EF4-FFF2-40B4-BE49-F238E27FC236}">
                <a16:creationId xmlns:a16="http://schemas.microsoft.com/office/drawing/2014/main" id="{00BAE07B-6903-F827-9347-B8CB5B5F3481}"/>
              </a:ext>
            </a:extLst>
          </p:cNvPr>
          <p:cNvCxnSpPr>
            <a:cxnSpLocks/>
            <a:stCxn id="13" idx="2"/>
            <a:endCxn id="26" idx="1"/>
          </p:cNvCxnSpPr>
          <p:nvPr/>
        </p:nvCxnSpPr>
        <p:spPr bwMode="auto">
          <a:xfrm rot="16200000" flipH="1">
            <a:off x="2847624" y="3644654"/>
            <a:ext cx="2173213" cy="1069215"/>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화살표: 오각형 66">
            <a:extLst>
              <a:ext uri="{FF2B5EF4-FFF2-40B4-BE49-F238E27FC236}">
                <a16:creationId xmlns:a16="http://schemas.microsoft.com/office/drawing/2014/main" id="{61F4DB25-1711-5165-6D89-9379C9E8BD0A}"/>
              </a:ext>
            </a:extLst>
          </p:cNvPr>
          <p:cNvSpPr/>
          <p:nvPr/>
        </p:nvSpPr>
        <p:spPr bwMode="gray">
          <a:xfrm>
            <a:off x="4468838" y="4556388"/>
            <a:ext cx="2030060" cy="141896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타원 27">
            <a:extLst>
              <a:ext uri="{FF2B5EF4-FFF2-40B4-BE49-F238E27FC236}">
                <a16:creationId xmlns:a16="http://schemas.microsoft.com/office/drawing/2014/main" id="{B0DA8D04-44B5-C62D-BFFA-0A494313C190}"/>
              </a:ext>
            </a:extLst>
          </p:cNvPr>
          <p:cNvSpPr/>
          <p:nvPr/>
        </p:nvSpPr>
        <p:spPr bwMode="auto">
          <a:xfrm>
            <a:off x="4216948" y="44342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1914788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EE2F-9992-99D1-7747-4215F918CC3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FC6F2FE-3BDF-0D1E-E493-124D2F76B2D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B7A3B97F-FA3A-D9AB-BCAE-4D5EADD1DD42}"/>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D8806601-3398-6C8B-0745-2A636F4E9A5B}"/>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New Event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Enter Event Subject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Target Contact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Cannot save if selecting a client not registered in the Meeting Memo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Once saved, the event appears in the client’s Contact Detail page under “Activity” and in the client’s Account “Timeline” tab</a:t>
            </a:r>
          </a:p>
        </p:txBody>
      </p:sp>
      <p:sp>
        <p:nvSpPr>
          <p:cNvPr id="4" name="직사각형 4">
            <a:extLst>
              <a:ext uri="{FF2B5EF4-FFF2-40B4-BE49-F238E27FC236}">
                <a16:creationId xmlns:a16="http://schemas.microsoft.com/office/drawing/2014/main" id="{C53A1EB3-EE40-1A21-572B-03FBBCF1DAE8}"/>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7" name="Picture 6">
            <a:extLst>
              <a:ext uri="{FF2B5EF4-FFF2-40B4-BE49-F238E27FC236}">
                <a16:creationId xmlns:a16="http://schemas.microsoft.com/office/drawing/2014/main" id="{A659AD6E-9EF4-7CD4-D0F1-0D6F10D71BC0}"/>
              </a:ext>
            </a:extLst>
          </p:cNvPr>
          <p:cNvPicPr>
            <a:picLocks noChangeAspect="1"/>
          </p:cNvPicPr>
          <p:nvPr/>
        </p:nvPicPr>
        <p:blipFill>
          <a:blip r:embed="rId2"/>
          <a:stretch>
            <a:fillRect/>
          </a:stretch>
        </p:blipFill>
        <p:spPr>
          <a:xfrm>
            <a:off x="1219569" y="1954161"/>
            <a:ext cx="2054543" cy="446138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76532D13-9CBA-057A-3C7A-AB4CF03A09CA}"/>
              </a:ext>
            </a:extLst>
          </p:cNvPr>
          <p:cNvPicPr>
            <a:picLocks noChangeAspect="1"/>
          </p:cNvPicPr>
          <p:nvPr/>
        </p:nvPicPr>
        <p:blipFill>
          <a:blip r:embed="rId3"/>
          <a:stretch>
            <a:fillRect/>
          </a:stretch>
        </p:blipFill>
        <p:spPr>
          <a:xfrm>
            <a:off x="3653326" y="1954161"/>
            <a:ext cx="2043918" cy="4433734"/>
          </a:xfrm>
          <a:prstGeom prst="rect">
            <a:avLst/>
          </a:prstGeom>
          <a:effectLst>
            <a:outerShdw blurRad="50800" dist="38100" dir="2700000" algn="tl" rotWithShape="0">
              <a:prstClr val="black">
                <a:alpha val="40000"/>
              </a:prstClr>
            </a:outerShdw>
          </a:effectLst>
        </p:spPr>
      </p:pic>
      <p:sp>
        <p:nvSpPr>
          <p:cNvPr id="8" name="화살표: 오각형 66">
            <a:extLst>
              <a:ext uri="{FF2B5EF4-FFF2-40B4-BE49-F238E27FC236}">
                <a16:creationId xmlns:a16="http://schemas.microsoft.com/office/drawing/2014/main" id="{344E068E-F874-1E6A-B243-0BC65C285B85}"/>
              </a:ext>
            </a:extLst>
          </p:cNvPr>
          <p:cNvSpPr/>
          <p:nvPr/>
        </p:nvSpPr>
        <p:spPr bwMode="gray">
          <a:xfrm>
            <a:off x="1251319" y="4837995"/>
            <a:ext cx="2072497"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657707A4-9CDE-702E-D1FB-BEBC8C51DC07}"/>
              </a:ext>
            </a:extLst>
          </p:cNvPr>
          <p:cNvSpPr/>
          <p:nvPr/>
        </p:nvSpPr>
        <p:spPr bwMode="auto">
          <a:xfrm>
            <a:off x="992968" y="468627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1FBBAACA-3DEC-6D71-3B7F-5CCB5BF63A4D}"/>
              </a:ext>
            </a:extLst>
          </p:cNvPr>
          <p:cNvSpPr/>
          <p:nvPr/>
        </p:nvSpPr>
        <p:spPr bwMode="gray">
          <a:xfrm>
            <a:off x="3672958" y="2512523"/>
            <a:ext cx="2024286" cy="3564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551C66E1-7C9B-DFB4-44CB-61210049D758}"/>
              </a:ext>
            </a:extLst>
          </p:cNvPr>
          <p:cNvSpPr/>
          <p:nvPr/>
        </p:nvSpPr>
        <p:spPr bwMode="auto">
          <a:xfrm>
            <a:off x="3414606" y="23608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508940D6-8BB6-4FBD-43D0-8B7521E32EF9}"/>
              </a:ext>
            </a:extLst>
          </p:cNvPr>
          <p:cNvSpPr/>
          <p:nvPr/>
        </p:nvSpPr>
        <p:spPr bwMode="gray">
          <a:xfrm>
            <a:off x="3688475" y="3487347"/>
            <a:ext cx="2024286" cy="3564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98710E24-F29F-BE93-ED16-1676043ED27D}"/>
              </a:ext>
            </a:extLst>
          </p:cNvPr>
          <p:cNvSpPr/>
          <p:nvPr/>
        </p:nvSpPr>
        <p:spPr bwMode="auto">
          <a:xfrm>
            <a:off x="3430123" y="333562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364870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0B94B-DB55-DBB0-29AD-233F696B5EE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235BD1D-2312-2C20-B059-E003DE1EDFD8}"/>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D9C1283B-D0B1-40AD-04CD-2D50772027C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B72361B-F771-CB94-0B9A-1B82E7D7388D}"/>
              </a:ext>
            </a:extLst>
          </p:cNvPr>
          <p:cNvSpPr/>
          <p:nvPr/>
        </p:nvSpPr>
        <p:spPr bwMode="auto">
          <a:xfrm>
            <a:off x="242888" y="1844050"/>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D81003FC-5342-A3AC-6185-EA0FE44A8E65}"/>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Event Start/End Date and Time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Changing the start date automatically sets the end date to the same day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Selecting a start time automatically sets the end time to one hour later</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(Optional) Set Reminder</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Reminder can be set based on event start time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Reminder: Salesforce notification</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(Optional) Register Event Attendees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Internal P-Intl members can be added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Event is automatically added to attendees’ Salesforce calendars</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Save</a:t>
            </a:r>
          </a:p>
        </p:txBody>
      </p:sp>
      <p:pic>
        <p:nvPicPr>
          <p:cNvPr id="3" name="Picture 2">
            <a:extLst>
              <a:ext uri="{FF2B5EF4-FFF2-40B4-BE49-F238E27FC236}">
                <a16:creationId xmlns:a16="http://schemas.microsoft.com/office/drawing/2014/main" id="{A5DCF333-003C-127D-53AC-8B8BB6AD0DB7}"/>
              </a:ext>
            </a:extLst>
          </p:cNvPr>
          <p:cNvPicPr>
            <a:picLocks noChangeAspect="1"/>
          </p:cNvPicPr>
          <p:nvPr/>
        </p:nvPicPr>
        <p:blipFill>
          <a:blip r:embed="rId2"/>
          <a:stretch>
            <a:fillRect/>
          </a:stretch>
        </p:blipFill>
        <p:spPr>
          <a:xfrm>
            <a:off x="2306132" y="1944944"/>
            <a:ext cx="2040168" cy="4442952"/>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EE847AE5-14B3-B199-BB72-9EC8F97EB0D0}"/>
              </a:ext>
            </a:extLst>
          </p:cNvPr>
          <p:cNvSpPr/>
          <p:nvPr/>
        </p:nvSpPr>
        <p:spPr bwMode="gray">
          <a:xfrm>
            <a:off x="2273803" y="3040649"/>
            <a:ext cx="2072497" cy="81903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DD7FB31A-B831-B6C4-524C-2BAC09735C6A}"/>
              </a:ext>
            </a:extLst>
          </p:cNvPr>
          <p:cNvSpPr/>
          <p:nvPr/>
        </p:nvSpPr>
        <p:spPr bwMode="auto">
          <a:xfrm>
            <a:off x="2015452" y="288893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화살표: 오각형 66">
            <a:extLst>
              <a:ext uri="{FF2B5EF4-FFF2-40B4-BE49-F238E27FC236}">
                <a16:creationId xmlns:a16="http://schemas.microsoft.com/office/drawing/2014/main" id="{D13D76AE-A241-7E5E-3308-2E9CF8EA89D3}"/>
              </a:ext>
            </a:extLst>
          </p:cNvPr>
          <p:cNvSpPr/>
          <p:nvPr/>
        </p:nvSpPr>
        <p:spPr bwMode="gray">
          <a:xfrm>
            <a:off x="2273803" y="3900042"/>
            <a:ext cx="2072497" cy="71655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D41F9926-8BA9-7F40-EF80-461A032401A5}"/>
              </a:ext>
            </a:extLst>
          </p:cNvPr>
          <p:cNvSpPr/>
          <p:nvPr/>
        </p:nvSpPr>
        <p:spPr bwMode="auto">
          <a:xfrm>
            <a:off x="2015452" y="374832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5F409EA1-5381-A590-902A-BFAAEEC39A7E}"/>
              </a:ext>
            </a:extLst>
          </p:cNvPr>
          <p:cNvSpPr/>
          <p:nvPr/>
        </p:nvSpPr>
        <p:spPr bwMode="gray">
          <a:xfrm>
            <a:off x="2273803" y="5512794"/>
            <a:ext cx="2072497" cy="59605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4CAA923D-5790-684A-2F40-3952CCF64168}"/>
              </a:ext>
            </a:extLst>
          </p:cNvPr>
          <p:cNvSpPr/>
          <p:nvPr/>
        </p:nvSpPr>
        <p:spPr bwMode="auto">
          <a:xfrm>
            <a:off x="2015452" y="53610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A919E970-88B9-E6B6-F164-10AEEDB14D12}"/>
              </a:ext>
            </a:extLst>
          </p:cNvPr>
          <p:cNvSpPr/>
          <p:nvPr/>
        </p:nvSpPr>
        <p:spPr bwMode="gray">
          <a:xfrm>
            <a:off x="4074582" y="2311551"/>
            <a:ext cx="235817" cy="1629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336A9792-D589-0130-DD5A-8458CF29D11D}"/>
              </a:ext>
            </a:extLst>
          </p:cNvPr>
          <p:cNvSpPr/>
          <p:nvPr/>
        </p:nvSpPr>
        <p:spPr bwMode="auto">
          <a:xfrm>
            <a:off x="3822582" y="218890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9378219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20400-0647-8AEC-AE54-C649A1BF85D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FB8A378-2A59-75B5-CDB6-33BD60AD029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2C668E62-E7E0-919D-F51D-FDAB7D775CF9}"/>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3030EB0-8231-5C82-5DB3-D2287C4A425C}"/>
              </a:ext>
            </a:extLst>
          </p:cNvPr>
          <p:cNvSpPr/>
          <p:nvPr/>
        </p:nvSpPr>
        <p:spPr bwMode="auto">
          <a:xfrm>
            <a:off x="242888" y="1844050"/>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0E6A55F7-64F6-DBED-FA88-4F0768A7DD89}"/>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New Task and Enter Title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Target Contact (Client)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Cannot save if selecting a client not registered in the Meeting Memo</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Once saved, the task appears in the client’s Contact Detail page under “Activity” and in the client’s Account “Timeline” tab</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Due Date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Assign Responsible Person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Creator is assigned by default; can be changed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Upon reassignment and saving, email notification is sent to the new assignee</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(Optional) Set Reminder</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Save to create the task</a:t>
            </a:r>
          </a:p>
        </p:txBody>
      </p:sp>
      <p:pic>
        <p:nvPicPr>
          <p:cNvPr id="3" name="Picture 2">
            <a:extLst>
              <a:ext uri="{FF2B5EF4-FFF2-40B4-BE49-F238E27FC236}">
                <a16:creationId xmlns:a16="http://schemas.microsoft.com/office/drawing/2014/main" id="{8AF96922-F1B5-EB8C-1EAC-BB1DA85713E9}"/>
              </a:ext>
            </a:extLst>
          </p:cNvPr>
          <p:cNvPicPr>
            <a:picLocks noChangeAspect="1"/>
          </p:cNvPicPr>
          <p:nvPr/>
        </p:nvPicPr>
        <p:blipFill>
          <a:blip r:embed="rId2"/>
          <a:stretch>
            <a:fillRect/>
          </a:stretch>
        </p:blipFill>
        <p:spPr>
          <a:xfrm>
            <a:off x="859396" y="1954161"/>
            <a:ext cx="2045698" cy="445217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3D17D7A-1ED7-B610-C338-F0E831358BFD}"/>
              </a:ext>
            </a:extLst>
          </p:cNvPr>
          <p:cNvPicPr>
            <a:picLocks noChangeAspect="1"/>
          </p:cNvPicPr>
          <p:nvPr/>
        </p:nvPicPr>
        <p:blipFill>
          <a:blip r:embed="rId3"/>
          <a:stretch>
            <a:fillRect/>
          </a:stretch>
        </p:blipFill>
        <p:spPr>
          <a:xfrm>
            <a:off x="3835803" y="1954162"/>
            <a:ext cx="2045698" cy="4452170"/>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53A73402-55A9-C449-6112-F5EF9F1CCD0D}"/>
              </a:ext>
            </a:extLst>
          </p:cNvPr>
          <p:cNvSpPr/>
          <p:nvPr/>
        </p:nvSpPr>
        <p:spPr bwMode="gray">
          <a:xfrm>
            <a:off x="859396" y="5084984"/>
            <a:ext cx="2072497"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C7F2A561-2EA5-664B-7730-24026EC94B33}"/>
              </a:ext>
            </a:extLst>
          </p:cNvPr>
          <p:cNvSpPr/>
          <p:nvPr/>
        </p:nvSpPr>
        <p:spPr bwMode="auto">
          <a:xfrm>
            <a:off x="601045" y="493326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B0485DEE-E6B7-EC85-E599-C176005EF139}"/>
              </a:ext>
            </a:extLst>
          </p:cNvPr>
          <p:cNvSpPr/>
          <p:nvPr/>
        </p:nvSpPr>
        <p:spPr bwMode="gray">
          <a:xfrm>
            <a:off x="3799003" y="2469441"/>
            <a:ext cx="2072497"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FF9B2314-BC7E-988E-E9DC-F631EB1B0B32}"/>
              </a:ext>
            </a:extLst>
          </p:cNvPr>
          <p:cNvSpPr/>
          <p:nvPr/>
        </p:nvSpPr>
        <p:spPr bwMode="auto">
          <a:xfrm>
            <a:off x="3540652" y="23177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18B25627-9EEF-C47F-D438-AB83DEC3ECFC}"/>
              </a:ext>
            </a:extLst>
          </p:cNvPr>
          <p:cNvSpPr/>
          <p:nvPr/>
        </p:nvSpPr>
        <p:spPr bwMode="gray">
          <a:xfrm>
            <a:off x="3799003" y="3259812"/>
            <a:ext cx="2072497"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41D31E2E-98F6-4B71-44A5-020E1DCD3B4B}"/>
              </a:ext>
            </a:extLst>
          </p:cNvPr>
          <p:cNvSpPr/>
          <p:nvPr/>
        </p:nvSpPr>
        <p:spPr bwMode="auto">
          <a:xfrm>
            <a:off x="3540652" y="310809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5424B52B-888A-A65A-4112-E5C5C94DF180}"/>
              </a:ext>
            </a:extLst>
          </p:cNvPr>
          <p:cNvSpPr/>
          <p:nvPr/>
        </p:nvSpPr>
        <p:spPr bwMode="gray">
          <a:xfrm>
            <a:off x="3799003" y="3593329"/>
            <a:ext cx="2072497"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FFDFEED6-667A-6230-0993-3A476CEB8E24}"/>
              </a:ext>
            </a:extLst>
          </p:cNvPr>
          <p:cNvSpPr/>
          <p:nvPr/>
        </p:nvSpPr>
        <p:spPr bwMode="auto">
          <a:xfrm>
            <a:off x="3540652" y="344161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7D5898C2-0FA6-B226-5295-E5702B102CDF}"/>
              </a:ext>
            </a:extLst>
          </p:cNvPr>
          <p:cNvSpPr/>
          <p:nvPr/>
        </p:nvSpPr>
        <p:spPr bwMode="gray">
          <a:xfrm>
            <a:off x="3799003" y="3919067"/>
            <a:ext cx="2072497"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EB555A1D-DB1B-9599-514F-351E46A98C21}"/>
              </a:ext>
            </a:extLst>
          </p:cNvPr>
          <p:cNvSpPr/>
          <p:nvPr/>
        </p:nvSpPr>
        <p:spPr bwMode="auto">
          <a:xfrm>
            <a:off x="3540652" y="376734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화살표: 오각형 66">
            <a:extLst>
              <a:ext uri="{FF2B5EF4-FFF2-40B4-BE49-F238E27FC236}">
                <a16:creationId xmlns:a16="http://schemas.microsoft.com/office/drawing/2014/main" id="{872BDBAC-BA7B-BD8B-BB6F-BF14DBADD1B4}"/>
              </a:ext>
            </a:extLst>
          </p:cNvPr>
          <p:cNvSpPr/>
          <p:nvPr/>
        </p:nvSpPr>
        <p:spPr bwMode="gray">
          <a:xfrm>
            <a:off x="3799003" y="4237427"/>
            <a:ext cx="2072497"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9B817D28-A008-FA47-FD48-1712919E2F67}"/>
              </a:ext>
            </a:extLst>
          </p:cNvPr>
          <p:cNvSpPr/>
          <p:nvPr/>
        </p:nvSpPr>
        <p:spPr bwMode="auto">
          <a:xfrm>
            <a:off x="3540652" y="408570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화살표: 오각형 66">
            <a:extLst>
              <a:ext uri="{FF2B5EF4-FFF2-40B4-BE49-F238E27FC236}">
                <a16:creationId xmlns:a16="http://schemas.microsoft.com/office/drawing/2014/main" id="{5E5C8D19-CCF1-5400-A497-03AE39FA4510}"/>
              </a:ext>
            </a:extLst>
          </p:cNvPr>
          <p:cNvSpPr/>
          <p:nvPr/>
        </p:nvSpPr>
        <p:spPr bwMode="gray">
          <a:xfrm>
            <a:off x="5593555" y="2317750"/>
            <a:ext cx="235817" cy="1629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4C8B8308-53FF-0DC2-5EE4-924F1408E635}"/>
              </a:ext>
            </a:extLst>
          </p:cNvPr>
          <p:cNvSpPr/>
          <p:nvPr/>
        </p:nvSpPr>
        <p:spPr bwMode="auto">
          <a:xfrm>
            <a:off x="5341555" y="219510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6</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417816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57DFD-EA74-A575-623C-CA4169A63CD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87FDCA2-B786-EC59-58EA-3695E3C93C41}"/>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05BBCCB9-8693-DFB9-65DB-71C1F7201756}"/>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mn-lt"/>
                          <a:ea typeface="+mn-ea"/>
                          <a:cs typeface="+mn-cs"/>
                        </a:rPr>
                        <a:t>1.6 Add Additional Information and Utilize Features</a:t>
                      </a:r>
                      <a:endParaRPr kumimoji="0" lang="en-US" altLang="ko-KR" sz="1100" b="1"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 &gt;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8BD1A68-3980-55D5-A96F-3ADDC10F42EE}"/>
              </a:ext>
            </a:extLst>
          </p:cNvPr>
          <p:cNvSpPr/>
          <p:nvPr/>
        </p:nvSpPr>
        <p:spPr bwMode="auto">
          <a:xfrm>
            <a:off x="242888" y="1844050"/>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4C40184F-F4DB-13D6-44AE-311EA616554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Copy URL</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“Click here to copy this URL”</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Copies the Meeting Memo URL</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Useful for attaching to travel expense reports, etc.</a:t>
            </a:r>
          </a:p>
        </p:txBody>
      </p:sp>
      <p:pic>
        <p:nvPicPr>
          <p:cNvPr id="3" name="Picture 2">
            <a:extLst>
              <a:ext uri="{FF2B5EF4-FFF2-40B4-BE49-F238E27FC236}">
                <a16:creationId xmlns:a16="http://schemas.microsoft.com/office/drawing/2014/main" id="{6649DE13-4801-7F80-7EB7-F19EFFAD2B83}"/>
              </a:ext>
            </a:extLst>
          </p:cNvPr>
          <p:cNvPicPr>
            <a:picLocks noChangeAspect="1"/>
          </p:cNvPicPr>
          <p:nvPr/>
        </p:nvPicPr>
        <p:blipFill>
          <a:blip r:embed="rId2"/>
          <a:stretch>
            <a:fillRect/>
          </a:stretch>
        </p:blipFill>
        <p:spPr>
          <a:xfrm>
            <a:off x="288073" y="1954161"/>
            <a:ext cx="2045698" cy="445217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A2DAA14-C8B0-8E1B-AB99-E01AEF8CACF7}"/>
              </a:ext>
            </a:extLst>
          </p:cNvPr>
          <p:cNvPicPr>
            <a:picLocks noChangeAspect="1"/>
          </p:cNvPicPr>
          <p:nvPr/>
        </p:nvPicPr>
        <p:blipFill>
          <a:blip r:embed="rId3"/>
          <a:stretch>
            <a:fillRect/>
          </a:stretch>
        </p:blipFill>
        <p:spPr>
          <a:xfrm>
            <a:off x="2361422" y="1954161"/>
            <a:ext cx="2045698" cy="445217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4480D225-00FB-0341-9EF7-0B166F8D37E1}"/>
              </a:ext>
            </a:extLst>
          </p:cNvPr>
          <p:cNvPicPr>
            <a:picLocks noChangeAspect="1"/>
          </p:cNvPicPr>
          <p:nvPr/>
        </p:nvPicPr>
        <p:blipFill>
          <a:blip r:embed="rId4"/>
          <a:stretch>
            <a:fillRect/>
          </a:stretch>
        </p:blipFill>
        <p:spPr>
          <a:xfrm>
            <a:off x="4443985" y="1944944"/>
            <a:ext cx="2045698" cy="4452170"/>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8121C24E-BECC-3FB2-75E8-481FA6DEE1F7}"/>
              </a:ext>
            </a:extLst>
          </p:cNvPr>
          <p:cNvSpPr/>
          <p:nvPr/>
        </p:nvSpPr>
        <p:spPr bwMode="gray">
          <a:xfrm>
            <a:off x="288925" y="4823831"/>
            <a:ext cx="2072497"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D4FECE51-0076-29BA-2560-DC852BD790CD}"/>
              </a:ext>
            </a:extLst>
          </p:cNvPr>
          <p:cNvSpPr/>
          <p:nvPr/>
        </p:nvSpPr>
        <p:spPr bwMode="auto">
          <a:xfrm>
            <a:off x="30574" y="467211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0C4F8D17-D69E-0DCC-5DB6-E9D7E1BB4DAA}"/>
              </a:ext>
            </a:extLst>
          </p:cNvPr>
          <p:cNvSpPr/>
          <p:nvPr/>
        </p:nvSpPr>
        <p:spPr bwMode="gray">
          <a:xfrm>
            <a:off x="2565777" y="3830675"/>
            <a:ext cx="1665037"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BCDE1E70-C977-7F29-6B5E-45F12419B138}"/>
              </a:ext>
            </a:extLst>
          </p:cNvPr>
          <p:cNvSpPr/>
          <p:nvPr/>
        </p:nvSpPr>
        <p:spPr bwMode="auto">
          <a:xfrm>
            <a:off x="2311757" y="370541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2" name="직선 화살표 연결선 3">
            <a:extLst>
              <a:ext uri="{FF2B5EF4-FFF2-40B4-BE49-F238E27FC236}">
                <a16:creationId xmlns:a16="http://schemas.microsoft.com/office/drawing/2014/main" id="{7362624A-0134-7E76-4C91-3E99C68AC7EB}"/>
              </a:ext>
            </a:extLst>
          </p:cNvPr>
          <p:cNvCxnSpPr>
            <a:cxnSpLocks/>
            <a:stCxn id="10" idx="2"/>
            <a:endCxn id="8" idx="1"/>
          </p:cNvCxnSpPr>
          <p:nvPr/>
        </p:nvCxnSpPr>
        <p:spPr bwMode="auto">
          <a:xfrm rot="16200000" flipH="1">
            <a:off x="3882079" y="3609123"/>
            <a:ext cx="78122" cy="1045689"/>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41647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2C02B-471A-F3A6-A94C-07784866C5F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865E898-B0E8-CC2D-8CDB-8FDE9878E87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24CE0D80-B19D-5A1A-E1B9-4A1F78C9405C}"/>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Meeting Memo Editing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2.1 Editing from the Meeting Memo List View</a:t>
                      </a:r>
                      <a:endParaRPr lang="en-US" sz="11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a:t>
                      </a:r>
                      <a:r>
                        <a:rPr lang="en-US" altLang="ko-KR" sz="1200" b="1" dirty="0" err="1"/>
                        <a:t>Listview</a:t>
                      </a:r>
                      <a:r>
                        <a:rPr lang="en-US" altLang="ko-KR" sz="1200" b="1" dirty="0"/>
                        <a:t> Filter &gt; Edit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38466B09-F844-7F53-428E-AA20EFBF30FE}"/>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7200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Select List View Filter: My Meeting Memo (Completed)</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Swipe the Meeting Memo from right to left.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the desired memo.</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Edit to modify the entered information (excluding related information and sensitive information)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Related Info includes additional accounts, attendees, and gift records</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endParaRPr lang="en-US" altLang="ko-KR" sz="1200" b="1" dirty="0">
              <a:solidFill>
                <a:srgbClr val="1F497D"/>
              </a:solidFill>
              <a:cs typeface="Arial" panose="020B0604020202020204" pitchFamily="34" charset="0"/>
            </a:endParaRPr>
          </a:p>
          <a:p>
            <a:pPr marR="0" lvl="0" algn="l" defTabSz="914400" rtl="0" eaLnBrk="1" fontAlgn="base" latinLnBrk="0" hangingPunct="1">
              <a:lnSpc>
                <a:spcPct val="120000"/>
              </a:lnSpc>
              <a:spcBef>
                <a:spcPct val="0"/>
              </a:spcBef>
              <a:spcAft>
                <a:spcPct val="0"/>
              </a:spcAft>
              <a:buClrTx/>
              <a:buSzTx/>
              <a:tabLst/>
              <a:defRPr/>
            </a:pPr>
            <a:r>
              <a:rPr lang="en-US" altLang="ko-KR" sz="1200" b="1" dirty="0">
                <a:solidFill>
                  <a:srgbClr val="0000FF"/>
                </a:solidFill>
                <a:cs typeface="Arial" panose="020B0604020202020204" pitchFamily="34" charset="0"/>
              </a:rPr>
              <a:t>※ Editable for 1 month after submission</a:t>
            </a:r>
            <a:br>
              <a:rPr lang="en-US" altLang="ko-KR" sz="1200" b="1" dirty="0">
                <a:solidFill>
                  <a:srgbClr val="0000FF"/>
                </a:solidFill>
                <a:cs typeface="Arial" panose="020B0604020202020204" pitchFamily="34" charset="0"/>
              </a:rPr>
            </a:br>
            <a:r>
              <a:rPr lang="en-US" altLang="ko-KR" sz="1200" b="1" dirty="0">
                <a:solidFill>
                  <a:srgbClr val="0000FF"/>
                </a:solidFill>
                <a:cs typeface="Arial" panose="020B0604020202020204" pitchFamily="34" charset="0"/>
              </a:rPr>
              <a:t>- No time limit for drafts</a:t>
            </a:r>
          </a:p>
        </p:txBody>
      </p:sp>
      <p:grpSp>
        <p:nvGrpSpPr>
          <p:cNvPr id="10" name="그룹 9">
            <a:extLst>
              <a:ext uri="{FF2B5EF4-FFF2-40B4-BE49-F238E27FC236}">
                <a16:creationId xmlns:a16="http://schemas.microsoft.com/office/drawing/2014/main" id="{ED0596D2-CCD2-2547-39AF-C06BCEE2C740}"/>
              </a:ext>
            </a:extLst>
          </p:cNvPr>
          <p:cNvGrpSpPr/>
          <p:nvPr/>
        </p:nvGrpSpPr>
        <p:grpSpPr>
          <a:xfrm>
            <a:off x="6827289" y="5469943"/>
            <a:ext cx="2660073" cy="916529"/>
            <a:chOff x="6694285" y="5485352"/>
            <a:chExt cx="2926080" cy="1008182"/>
          </a:xfrm>
        </p:grpSpPr>
        <p:sp>
          <p:nvSpPr>
            <p:cNvPr id="11" name="직사각형 10">
              <a:extLst>
                <a:ext uri="{FF2B5EF4-FFF2-40B4-BE49-F238E27FC236}">
                  <a16:creationId xmlns:a16="http://schemas.microsoft.com/office/drawing/2014/main" id="{D81C128F-693C-AFD9-3596-A3BE6D22514A}"/>
                </a:ext>
              </a:extLst>
            </p:cNvPr>
            <p:cNvSpPr/>
            <p:nvPr/>
          </p:nvSpPr>
          <p:spPr bwMode="auto">
            <a:xfrm>
              <a:off x="6694285" y="5485352"/>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3" name="직사각형 12">
              <a:extLst>
                <a:ext uri="{FF2B5EF4-FFF2-40B4-BE49-F238E27FC236}">
                  <a16:creationId xmlns:a16="http://schemas.microsoft.com/office/drawing/2014/main" id="{D7A8695A-BE6B-B9A7-6BD1-F1D7C841C024}"/>
                </a:ext>
              </a:extLst>
            </p:cNvPr>
            <p:cNvSpPr/>
            <p:nvPr/>
          </p:nvSpPr>
          <p:spPr bwMode="auto">
            <a:xfrm>
              <a:off x="6694285" y="5852850"/>
              <a:ext cx="2926080" cy="640684"/>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lang="en-US" altLang="ko-KR" sz="1100" dirty="0">
                  <a:solidFill>
                    <a:schemeClr val="tx1">
                      <a:lumMod val="65000"/>
                      <a:lumOff val="35000"/>
                    </a:schemeClr>
                  </a:solidFill>
                  <a:cs typeface="Arial" panose="020B0604020202020204" pitchFamily="34" charset="0"/>
                </a:rPr>
                <a:t>Q. Can I edit after submission?</a:t>
              </a:r>
            </a:p>
            <a:p>
              <a:pPr eaLnBrk="1" hangingPunct="1"/>
              <a:r>
                <a:rPr lang="en-US" altLang="ko-KR" sz="1100" dirty="0">
                  <a:solidFill>
                    <a:schemeClr val="tx1">
                      <a:lumMod val="65000"/>
                      <a:lumOff val="35000"/>
                    </a:schemeClr>
                  </a:solidFill>
                  <a:cs typeface="Arial" panose="020B0604020202020204" pitchFamily="34" charset="0"/>
                </a:rPr>
                <a:t>A. Yes, edits are allowed for 1 month after completion</a:t>
              </a:r>
            </a:p>
          </p:txBody>
        </p:sp>
      </p:grpSp>
      <p:sp>
        <p:nvSpPr>
          <p:cNvPr id="4" name="직사각형 4">
            <a:extLst>
              <a:ext uri="{FF2B5EF4-FFF2-40B4-BE49-F238E27FC236}">
                <a16:creationId xmlns:a16="http://schemas.microsoft.com/office/drawing/2014/main" id="{FB061A00-5731-A00D-22D6-2AA1493A53F7}"/>
              </a:ext>
            </a:extLst>
          </p:cNvPr>
          <p:cNvSpPr/>
          <p:nvPr/>
        </p:nvSpPr>
        <p:spPr bwMode="auto">
          <a:xfrm>
            <a:off x="242888" y="1844050"/>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 name="Picture 2">
            <a:extLst>
              <a:ext uri="{FF2B5EF4-FFF2-40B4-BE49-F238E27FC236}">
                <a16:creationId xmlns:a16="http://schemas.microsoft.com/office/drawing/2014/main" id="{FA5B1AC5-26B0-1610-65C2-189E6D407811}"/>
              </a:ext>
            </a:extLst>
          </p:cNvPr>
          <p:cNvPicPr>
            <a:picLocks noChangeAspect="1"/>
          </p:cNvPicPr>
          <p:nvPr/>
        </p:nvPicPr>
        <p:blipFill>
          <a:blip r:embed="rId2"/>
          <a:stretch>
            <a:fillRect/>
          </a:stretch>
        </p:blipFill>
        <p:spPr>
          <a:xfrm>
            <a:off x="2357705" y="1963379"/>
            <a:ext cx="2043918" cy="443373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9C54EE9-ECEC-7743-985B-E81B371A62FE}"/>
              </a:ext>
            </a:extLst>
          </p:cNvPr>
          <p:cNvPicPr>
            <a:picLocks noChangeAspect="1"/>
          </p:cNvPicPr>
          <p:nvPr/>
        </p:nvPicPr>
        <p:blipFill>
          <a:blip r:embed="rId3"/>
          <a:stretch>
            <a:fillRect/>
          </a:stretch>
        </p:blipFill>
        <p:spPr>
          <a:xfrm>
            <a:off x="293571" y="1954161"/>
            <a:ext cx="2043918" cy="4433734"/>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2C1662A-4B21-7F73-168C-F2C6C7C1C132}"/>
              </a:ext>
            </a:extLst>
          </p:cNvPr>
          <p:cNvPicPr>
            <a:picLocks noChangeAspect="1"/>
          </p:cNvPicPr>
          <p:nvPr/>
        </p:nvPicPr>
        <p:blipFill>
          <a:blip r:embed="rId4"/>
          <a:stretch>
            <a:fillRect/>
          </a:stretch>
        </p:blipFill>
        <p:spPr>
          <a:xfrm>
            <a:off x="4431053" y="1954161"/>
            <a:ext cx="2043918" cy="4433734"/>
          </a:xfrm>
          <a:prstGeom prst="rect">
            <a:avLst/>
          </a:prstGeom>
          <a:effectLst>
            <a:outerShdw blurRad="50800" dist="38100" dir="2700000" algn="tl" rotWithShape="0">
              <a:prstClr val="black">
                <a:alpha val="40000"/>
              </a:prstClr>
            </a:outerShdw>
          </a:effectLst>
        </p:spPr>
      </p:pic>
      <p:sp>
        <p:nvSpPr>
          <p:cNvPr id="8" name="화살표: 오각형 66">
            <a:extLst>
              <a:ext uri="{FF2B5EF4-FFF2-40B4-BE49-F238E27FC236}">
                <a16:creationId xmlns:a16="http://schemas.microsoft.com/office/drawing/2014/main" id="{38A7FC37-01C0-49BF-A65C-79DA0D58D41D}"/>
              </a:ext>
            </a:extLst>
          </p:cNvPr>
          <p:cNvSpPr/>
          <p:nvPr/>
        </p:nvSpPr>
        <p:spPr bwMode="gray">
          <a:xfrm>
            <a:off x="264992" y="3191933"/>
            <a:ext cx="2072497" cy="8676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78792293-C674-E7CA-0DE7-5022DCF290CA}"/>
              </a:ext>
            </a:extLst>
          </p:cNvPr>
          <p:cNvSpPr/>
          <p:nvPr/>
        </p:nvSpPr>
        <p:spPr bwMode="auto">
          <a:xfrm>
            <a:off x="6641" y="306748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4A84D229-5BC8-96C2-A071-8AB9DF0A29C9}"/>
              </a:ext>
            </a:extLst>
          </p:cNvPr>
          <p:cNvSpPr/>
          <p:nvPr/>
        </p:nvSpPr>
        <p:spPr bwMode="gray">
          <a:xfrm>
            <a:off x="1918947" y="3514484"/>
            <a:ext cx="305076"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2911FCF0-0798-AC8B-0E1A-69048033CECD}"/>
              </a:ext>
            </a:extLst>
          </p:cNvPr>
          <p:cNvSpPr/>
          <p:nvPr/>
        </p:nvSpPr>
        <p:spPr bwMode="auto">
          <a:xfrm>
            <a:off x="1662585" y="33936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BDE7CC0D-BA8D-C98E-0AE8-2535DE70F332}"/>
              </a:ext>
            </a:extLst>
          </p:cNvPr>
          <p:cNvSpPr/>
          <p:nvPr/>
        </p:nvSpPr>
        <p:spPr bwMode="gray">
          <a:xfrm>
            <a:off x="2371024" y="5207711"/>
            <a:ext cx="2020032" cy="2622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0C8F3F25-0D4E-AD70-5CE6-A02ED018E098}"/>
              </a:ext>
            </a:extLst>
          </p:cNvPr>
          <p:cNvSpPr/>
          <p:nvPr/>
        </p:nvSpPr>
        <p:spPr bwMode="auto">
          <a:xfrm>
            <a:off x="2114662" y="50868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화살표: 오각형 66">
            <a:extLst>
              <a:ext uri="{FF2B5EF4-FFF2-40B4-BE49-F238E27FC236}">
                <a16:creationId xmlns:a16="http://schemas.microsoft.com/office/drawing/2014/main" id="{75A1BDF4-D802-9843-C690-EE671383A407}"/>
              </a:ext>
            </a:extLst>
          </p:cNvPr>
          <p:cNvSpPr/>
          <p:nvPr/>
        </p:nvSpPr>
        <p:spPr bwMode="gray">
          <a:xfrm>
            <a:off x="4446724" y="2286710"/>
            <a:ext cx="2020032" cy="39870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90246DD0-6B41-FD5A-D882-C5551CC63FFF}"/>
              </a:ext>
            </a:extLst>
          </p:cNvPr>
          <p:cNvSpPr/>
          <p:nvPr/>
        </p:nvSpPr>
        <p:spPr bwMode="auto">
          <a:xfrm>
            <a:off x="4190362" y="21658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화살표: 오각형 66">
            <a:extLst>
              <a:ext uri="{FF2B5EF4-FFF2-40B4-BE49-F238E27FC236}">
                <a16:creationId xmlns:a16="http://schemas.microsoft.com/office/drawing/2014/main" id="{30EFB1D7-D478-7BB3-68F6-371887AA13B1}"/>
              </a:ext>
            </a:extLst>
          </p:cNvPr>
          <p:cNvSpPr/>
          <p:nvPr/>
        </p:nvSpPr>
        <p:spPr bwMode="gray">
          <a:xfrm>
            <a:off x="264992" y="2830894"/>
            <a:ext cx="2072497" cy="36103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3C3237C1-1517-33A9-178C-B9385CA2B36E}"/>
              </a:ext>
            </a:extLst>
          </p:cNvPr>
          <p:cNvSpPr/>
          <p:nvPr/>
        </p:nvSpPr>
        <p:spPr bwMode="auto">
          <a:xfrm>
            <a:off x="6641" y="270644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2" name="직선 화살표 연결선 3">
            <a:extLst>
              <a:ext uri="{FF2B5EF4-FFF2-40B4-BE49-F238E27FC236}">
                <a16:creationId xmlns:a16="http://schemas.microsoft.com/office/drawing/2014/main" id="{CBD94DD2-668E-9614-62C8-190F0A1102DE}"/>
              </a:ext>
            </a:extLst>
          </p:cNvPr>
          <p:cNvCxnSpPr>
            <a:cxnSpLocks/>
            <a:stCxn id="15" idx="0"/>
            <a:endCxn id="3" idx="3"/>
          </p:cNvCxnSpPr>
          <p:nvPr/>
        </p:nvCxnSpPr>
        <p:spPr bwMode="auto">
          <a:xfrm rot="5400000" flipH="1" flipV="1">
            <a:off x="3377599" y="4183688"/>
            <a:ext cx="1027465" cy="1020583"/>
          </a:xfrm>
          <a:prstGeom prst="bentConnector4">
            <a:avLst>
              <a:gd name="adj1" fmla="val 54336"/>
              <a:gd name="adj2" fmla="val 48358"/>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78345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2C6DB-A7E2-05E7-2CDA-B8D77841AE8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BF5F4B0-9D09-3B83-D3F5-7836C7406F8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95DAC0B8-0DC6-2C57-0EB7-93D75EC3B49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Meeting Memo Editing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050" b="1" dirty="0"/>
                        <a:t>2.2 Editing from the Meeting Memo Detail Page</a:t>
                      </a:r>
                      <a:endParaRPr lang="en-US" sz="105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Meeting Memo Detailed Page &gt; Edit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AF4F25D2-9DDE-DDAD-8EAD-608E1C4FF7D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Click Edit</a:t>
            </a:r>
          </a:p>
          <a:p>
            <a:pPr marL="228600" marR="0" lvl="0" indent="-228600" algn="l" defTabSz="914400" rtl="0" eaLnBrk="1" fontAlgn="base" latinLnBrk="0" hangingPunct="1">
              <a:lnSpc>
                <a:spcPct val="120000"/>
              </a:lnSpc>
              <a:spcBef>
                <a:spcPct val="0"/>
              </a:spcBef>
              <a:spcAft>
                <a:spcPct val="0"/>
              </a:spcAft>
              <a:buClrTx/>
              <a:buSzTx/>
              <a:buFont typeface="+mj-lt"/>
              <a:buAutoNum type="arabicPeriod"/>
              <a:tabLst/>
              <a:defRPr/>
            </a:pPr>
            <a:r>
              <a:rPr lang="en-US" altLang="ko-KR" sz="1200" b="1" dirty="0">
                <a:solidFill>
                  <a:srgbClr val="1F497D"/>
                </a:solidFill>
                <a:cs typeface="Arial" panose="020B0604020202020204" pitchFamily="34" charset="0"/>
              </a:rPr>
              <a:t>Editable fields: all except Related Info and Sensitive Info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Related Info includes accounts, attendees, and gift records</a:t>
            </a:r>
          </a:p>
        </p:txBody>
      </p:sp>
      <p:grpSp>
        <p:nvGrpSpPr>
          <p:cNvPr id="3" name="그룹 2">
            <a:extLst>
              <a:ext uri="{FF2B5EF4-FFF2-40B4-BE49-F238E27FC236}">
                <a16:creationId xmlns:a16="http://schemas.microsoft.com/office/drawing/2014/main" id="{884B9ECC-917F-FDB7-B1D5-204EBA7041B8}"/>
              </a:ext>
            </a:extLst>
          </p:cNvPr>
          <p:cNvGrpSpPr/>
          <p:nvPr/>
        </p:nvGrpSpPr>
        <p:grpSpPr>
          <a:xfrm>
            <a:off x="6827289" y="5133061"/>
            <a:ext cx="2660073" cy="1253413"/>
            <a:chOff x="6694285" y="5114780"/>
            <a:chExt cx="2926080" cy="1378754"/>
          </a:xfrm>
        </p:grpSpPr>
        <p:sp>
          <p:nvSpPr>
            <p:cNvPr id="4" name="직사각형 3">
              <a:extLst>
                <a:ext uri="{FF2B5EF4-FFF2-40B4-BE49-F238E27FC236}">
                  <a16:creationId xmlns:a16="http://schemas.microsoft.com/office/drawing/2014/main" id="{24986BD2-627B-9A13-771B-5EF618F6D228}"/>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7" name="직사각형 6">
              <a:extLst>
                <a:ext uri="{FF2B5EF4-FFF2-40B4-BE49-F238E27FC236}">
                  <a16:creationId xmlns:a16="http://schemas.microsoft.com/office/drawing/2014/main" id="{773F6805-084E-1780-CFA1-E15CD3AE49FB}"/>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How do I edit Sensitive Information?</a:t>
              </a:r>
            </a:p>
            <a:p>
              <a:pPr marL="0" marR="0" indent="0" defTabSz="914400" rtl="0" eaLnBrk="1" fontAlgn="base" latinLnBrk="0" hangingPunct="1">
                <a:lnSpc>
                  <a:spcPct val="100000"/>
                </a:lnSpc>
                <a:spcBef>
                  <a:spcPct val="0"/>
                </a:spcBef>
                <a:spcAft>
                  <a:spcPct val="0"/>
                </a:spcAft>
                <a:buClrTx/>
                <a:buSzTx/>
                <a:buFontTx/>
                <a:buNone/>
                <a:tabLst/>
              </a:pPr>
              <a:r>
                <a:rPr kumimoji="1" lang="en-US"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Go to the “Sensitive Info” tab. See P.31 for details.</a:t>
              </a:r>
            </a:p>
          </p:txBody>
        </p:sp>
      </p:grpSp>
      <p:sp>
        <p:nvSpPr>
          <p:cNvPr id="8" name="직사각형 4">
            <a:extLst>
              <a:ext uri="{FF2B5EF4-FFF2-40B4-BE49-F238E27FC236}">
                <a16:creationId xmlns:a16="http://schemas.microsoft.com/office/drawing/2014/main" id="{78F8A7BE-1899-CC16-E747-4BF9018100F0}"/>
              </a:ext>
            </a:extLst>
          </p:cNvPr>
          <p:cNvSpPr/>
          <p:nvPr/>
        </p:nvSpPr>
        <p:spPr bwMode="auto">
          <a:xfrm>
            <a:off x="242888" y="1844050"/>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5" name="Picture 4">
            <a:extLst>
              <a:ext uri="{FF2B5EF4-FFF2-40B4-BE49-F238E27FC236}">
                <a16:creationId xmlns:a16="http://schemas.microsoft.com/office/drawing/2014/main" id="{DB636E79-DE43-81D6-B30F-B07F8719F7E6}"/>
              </a:ext>
            </a:extLst>
          </p:cNvPr>
          <p:cNvPicPr>
            <a:picLocks noChangeAspect="1"/>
          </p:cNvPicPr>
          <p:nvPr/>
        </p:nvPicPr>
        <p:blipFill>
          <a:blip r:embed="rId2"/>
          <a:stretch>
            <a:fillRect/>
          </a:stretch>
        </p:blipFill>
        <p:spPr>
          <a:xfrm>
            <a:off x="804107" y="1963379"/>
            <a:ext cx="2040831" cy="4442952"/>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0449FCDC-4CA0-E943-08F1-B4F773722200}"/>
              </a:ext>
            </a:extLst>
          </p:cNvPr>
          <p:cNvPicPr>
            <a:picLocks noChangeAspect="1"/>
          </p:cNvPicPr>
          <p:nvPr/>
        </p:nvPicPr>
        <p:blipFill>
          <a:blip r:embed="rId3"/>
          <a:stretch>
            <a:fillRect/>
          </a:stretch>
        </p:blipFill>
        <p:spPr>
          <a:xfrm>
            <a:off x="3863448" y="1963379"/>
            <a:ext cx="2040831" cy="4442952"/>
          </a:xfrm>
          <a:prstGeom prst="rect">
            <a:avLst/>
          </a:prstGeom>
          <a:effectLst>
            <a:outerShdw blurRad="50800" dist="38100" dir="2700000" algn="tl" rotWithShape="0">
              <a:prstClr val="black">
                <a:alpha val="40000"/>
              </a:prstClr>
            </a:outerShdw>
          </a:effectLst>
        </p:spPr>
      </p:pic>
      <p:sp>
        <p:nvSpPr>
          <p:cNvPr id="10" name="화살표: 오각형 66">
            <a:extLst>
              <a:ext uri="{FF2B5EF4-FFF2-40B4-BE49-F238E27FC236}">
                <a16:creationId xmlns:a16="http://schemas.microsoft.com/office/drawing/2014/main" id="{3AA8ACC6-2CCD-4CD1-E117-6CFB50C9FA33}"/>
              </a:ext>
            </a:extLst>
          </p:cNvPr>
          <p:cNvSpPr/>
          <p:nvPr/>
        </p:nvSpPr>
        <p:spPr bwMode="gray">
          <a:xfrm>
            <a:off x="906960" y="2773558"/>
            <a:ext cx="305076" cy="29745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00A3E1D7-9889-414B-00B3-B024071C850D}"/>
              </a:ext>
            </a:extLst>
          </p:cNvPr>
          <p:cNvSpPr/>
          <p:nvPr/>
        </p:nvSpPr>
        <p:spPr bwMode="auto">
          <a:xfrm>
            <a:off x="650598" y="26655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0EC40858-9F54-60C1-2801-41EA2312F167}"/>
              </a:ext>
            </a:extLst>
          </p:cNvPr>
          <p:cNvSpPr/>
          <p:nvPr/>
        </p:nvSpPr>
        <p:spPr bwMode="gray">
          <a:xfrm>
            <a:off x="3858853" y="2462920"/>
            <a:ext cx="2045698" cy="399177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C1E805CB-1708-C608-D3ED-F478AC861BC4}"/>
              </a:ext>
            </a:extLst>
          </p:cNvPr>
          <p:cNvSpPr/>
          <p:nvPr/>
        </p:nvSpPr>
        <p:spPr bwMode="auto">
          <a:xfrm>
            <a:off x="3602491" y="23548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840230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25BA6-4ED2-3AE7-3064-58D5D860C2C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3818FF1-564D-E0FC-A5ED-884DF0D1C10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C064DCE3-E142-6746-E925-3E93DC673572}"/>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Meeting Memo Editing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050" b="1" dirty="0"/>
                        <a:t>2.2 Editing from the Meeting Memo Detail Page</a:t>
                      </a:r>
                      <a:endParaRPr lang="en-US" sz="105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Meeting Memo Detailed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4F049FD6-9640-9B24-0201-47CEF6DE990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In each Meeting Memo detail page, click Details (</a:t>
            </a:r>
            <a:r>
              <a:rPr lang="ko-KR" altLang="en-US" sz="1200" b="1" dirty="0">
                <a:solidFill>
                  <a:srgbClr val="1F497D"/>
                </a:solidFill>
                <a:cs typeface="Arial" panose="020B0604020202020204" pitchFamily="34" charset="0"/>
              </a:rPr>
              <a:t>자세히</a:t>
            </a:r>
            <a:r>
              <a:rPr lang="en-US" altLang="ko-KR" sz="1200" b="1" dirty="0">
                <a:solidFill>
                  <a:srgbClr val="1F497D"/>
                </a:solidFill>
                <a:cs typeface="Arial" panose="020B0604020202020204" pitchFamily="34" charset="0"/>
              </a:rPr>
              <a:t>) to edit information within the related information section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such as account details, attendee information, and gift records.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Swipe the detailed information of the section to be edited from right to left to edit or delete it.</a:t>
            </a:r>
          </a:p>
        </p:txBody>
      </p:sp>
      <p:sp>
        <p:nvSpPr>
          <p:cNvPr id="4" name="직사각형 4">
            <a:extLst>
              <a:ext uri="{FF2B5EF4-FFF2-40B4-BE49-F238E27FC236}">
                <a16:creationId xmlns:a16="http://schemas.microsoft.com/office/drawing/2014/main" id="{D3FF6222-4FF2-CC9B-8A5E-91427C9CA30B}"/>
              </a:ext>
            </a:extLst>
          </p:cNvPr>
          <p:cNvSpPr/>
          <p:nvPr/>
        </p:nvSpPr>
        <p:spPr bwMode="auto">
          <a:xfrm>
            <a:off x="242888" y="1844050"/>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5" name="Picture 4">
            <a:extLst>
              <a:ext uri="{FF2B5EF4-FFF2-40B4-BE49-F238E27FC236}">
                <a16:creationId xmlns:a16="http://schemas.microsoft.com/office/drawing/2014/main" id="{28A2B0CC-2899-0E10-BA26-66D25738D4D7}"/>
              </a:ext>
            </a:extLst>
          </p:cNvPr>
          <p:cNvPicPr>
            <a:picLocks noChangeAspect="1"/>
          </p:cNvPicPr>
          <p:nvPr/>
        </p:nvPicPr>
        <p:blipFill>
          <a:blip r:embed="rId2"/>
          <a:stretch>
            <a:fillRect/>
          </a:stretch>
        </p:blipFill>
        <p:spPr>
          <a:xfrm>
            <a:off x="895810" y="1963379"/>
            <a:ext cx="2045116" cy="444295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D21794E-E32B-AB35-02A9-9CB594AD0672}"/>
              </a:ext>
            </a:extLst>
          </p:cNvPr>
          <p:cNvPicPr>
            <a:picLocks noChangeAspect="1"/>
          </p:cNvPicPr>
          <p:nvPr/>
        </p:nvPicPr>
        <p:blipFill>
          <a:blip r:embed="rId3"/>
          <a:stretch>
            <a:fillRect/>
          </a:stretch>
        </p:blipFill>
        <p:spPr>
          <a:xfrm>
            <a:off x="3739937" y="1972597"/>
            <a:ext cx="2043918" cy="4433734"/>
          </a:xfrm>
          <a:prstGeom prst="rect">
            <a:avLst/>
          </a:prstGeom>
          <a:effectLst>
            <a:outerShdw blurRad="50800" dist="38100" dir="2700000" algn="tl" rotWithShape="0">
              <a:prstClr val="black">
                <a:alpha val="40000"/>
              </a:prstClr>
            </a:outerShdw>
          </a:effectLst>
        </p:spPr>
      </p:pic>
      <p:sp>
        <p:nvSpPr>
          <p:cNvPr id="8" name="화살표: 오각형 66">
            <a:extLst>
              <a:ext uri="{FF2B5EF4-FFF2-40B4-BE49-F238E27FC236}">
                <a16:creationId xmlns:a16="http://schemas.microsoft.com/office/drawing/2014/main" id="{96569519-36D3-DE41-DC31-21858656C638}"/>
              </a:ext>
            </a:extLst>
          </p:cNvPr>
          <p:cNvSpPr/>
          <p:nvPr/>
        </p:nvSpPr>
        <p:spPr bwMode="gray">
          <a:xfrm>
            <a:off x="2531715" y="2771864"/>
            <a:ext cx="305076" cy="29745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8CA8E15E-3E0E-7FB0-3090-DDF1C684D917}"/>
              </a:ext>
            </a:extLst>
          </p:cNvPr>
          <p:cNvSpPr/>
          <p:nvPr/>
        </p:nvSpPr>
        <p:spPr bwMode="auto">
          <a:xfrm>
            <a:off x="2275353" y="26638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67BC83D5-00D6-8CFE-B3AF-2C9F4C2DBB35}"/>
              </a:ext>
            </a:extLst>
          </p:cNvPr>
          <p:cNvSpPr/>
          <p:nvPr/>
        </p:nvSpPr>
        <p:spPr bwMode="gray">
          <a:xfrm>
            <a:off x="933115" y="4937214"/>
            <a:ext cx="2045698" cy="119688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0D9A1519-CE10-8507-B9F0-1472246F1F1C}"/>
              </a:ext>
            </a:extLst>
          </p:cNvPr>
          <p:cNvSpPr/>
          <p:nvPr/>
        </p:nvSpPr>
        <p:spPr bwMode="auto">
          <a:xfrm>
            <a:off x="676753" y="48482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2A494343-AB65-A2AE-2052-A171F4CBD784}"/>
              </a:ext>
            </a:extLst>
          </p:cNvPr>
          <p:cNvSpPr/>
          <p:nvPr/>
        </p:nvSpPr>
        <p:spPr bwMode="gray">
          <a:xfrm>
            <a:off x="3724405" y="2807116"/>
            <a:ext cx="2045698" cy="38510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FFCF649B-5A33-EC08-2BCE-F8D26C5D99AF}"/>
              </a:ext>
            </a:extLst>
          </p:cNvPr>
          <p:cNvSpPr/>
          <p:nvPr/>
        </p:nvSpPr>
        <p:spPr bwMode="auto">
          <a:xfrm>
            <a:off x="3468043" y="271813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6B80EE72-DB70-3F8C-67C6-AD1DE711A5D0}"/>
              </a:ext>
            </a:extLst>
          </p:cNvPr>
          <p:cNvSpPr/>
          <p:nvPr/>
        </p:nvSpPr>
        <p:spPr bwMode="gray">
          <a:xfrm>
            <a:off x="4372866" y="3192221"/>
            <a:ext cx="1160267" cy="38510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3E58E3E2-E001-6483-D041-F3C8E4492AC1}"/>
              </a:ext>
            </a:extLst>
          </p:cNvPr>
          <p:cNvSpPr/>
          <p:nvPr/>
        </p:nvSpPr>
        <p:spPr bwMode="auto">
          <a:xfrm>
            <a:off x="4118685" y="306513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071966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1E8FC-D471-24E7-C24C-41B6FEE7BF2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F800BD2-F204-D971-825D-23843F146EC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6240A71C-8510-FE2C-939A-0F561BD5030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Meeting Memo Editing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050" b="1" dirty="0"/>
                        <a:t>2.2 Editing from the Meeting Memo Detail Page</a:t>
                      </a:r>
                      <a:endParaRPr lang="en-US" sz="105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Meeting Memo Detailed Page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8E1BACC2-9707-3D8B-07BD-4B4E2C67E7B5}"/>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pencil icon to edit sensitive information</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Add Sensitive Info Access (Meeting Sensitive Share) to edit or add viewers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Swipe the detailed information of the section to be edited from right to left to edit or delete it.</a:t>
            </a:r>
          </a:p>
        </p:txBody>
      </p:sp>
      <p:sp>
        <p:nvSpPr>
          <p:cNvPr id="4" name="직사각형 4">
            <a:extLst>
              <a:ext uri="{FF2B5EF4-FFF2-40B4-BE49-F238E27FC236}">
                <a16:creationId xmlns:a16="http://schemas.microsoft.com/office/drawing/2014/main" id="{F1C4FE4C-2BC8-A8BF-0738-08D181BFDA51}"/>
              </a:ext>
            </a:extLst>
          </p:cNvPr>
          <p:cNvSpPr/>
          <p:nvPr/>
        </p:nvSpPr>
        <p:spPr bwMode="auto">
          <a:xfrm>
            <a:off x="242888" y="1844050"/>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7" name="Picture 6">
            <a:extLst>
              <a:ext uri="{FF2B5EF4-FFF2-40B4-BE49-F238E27FC236}">
                <a16:creationId xmlns:a16="http://schemas.microsoft.com/office/drawing/2014/main" id="{61932A6D-C917-E2BD-5E57-99324DDD78DE}"/>
              </a:ext>
            </a:extLst>
          </p:cNvPr>
          <p:cNvPicPr>
            <a:picLocks noChangeAspect="1"/>
          </p:cNvPicPr>
          <p:nvPr/>
        </p:nvPicPr>
        <p:blipFill>
          <a:blip r:embed="rId2"/>
          <a:stretch>
            <a:fillRect/>
          </a:stretch>
        </p:blipFill>
        <p:spPr>
          <a:xfrm>
            <a:off x="3692961" y="1963379"/>
            <a:ext cx="2043918" cy="4433734"/>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1BAEFD02-A0DB-40DA-E54D-A00CEC9BF428}"/>
              </a:ext>
            </a:extLst>
          </p:cNvPr>
          <p:cNvPicPr>
            <a:picLocks noChangeAspect="1"/>
          </p:cNvPicPr>
          <p:nvPr/>
        </p:nvPicPr>
        <p:blipFill>
          <a:blip r:embed="rId3"/>
          <a:stretch>
            <a:fillRect/>
          </a:stretch>
        </p:blipFill>
        <p:spPr>
          <a:xfrm>
            <a:off x="1186889" y="1954161"/>
            <a:ext cx="2043918" cy="4433734"/>
          </a:xfrm>
          <a:prstGeom prst="rect">
            <a:avLst/>
          </a:prstGeom>
          <a:effectLst>
            <a:outerShdw blurRad="50800" dist="38100" dir="2700000" algn="tl" rotWithShape="0">
              <a:prstClr val="black">
                <a:alpha val="40000"/>
              </a:prstClr>
            </a:outerShdw>
          </a:effectLst>
        </p:spPr>
      </p:pic>
      <p:sp>
        <p:nvSpPr>
          <p:cNvPr id="8" name="화살표: 오각형 66">
            <a:extLst>
              <a:ext uri="{FF2B5EF4-FFF2-40B4-BE49-F238E27FC236}">
                <a16:creationId xmlns:a16="http://schemas.microsoft.com/office/drawing/2014/main" id="{849FD1A0-35B1-447D-95B6-3B397AF78405}"/>
              </a:ext>
            </a:extLst>
          </p:cNvPr>
          <p:cNvSpPr/>
          <p:nvPr/>
        </p:nvSpPr>
        <p:spPr bwMode="gray">
          <a:xfrm>
            <a:off x="2850247" y="3505200"/>
            <a:ext cx="314220" cy="20743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465FC3B8-3419-B9D0-E5C2-3E0F8ABA1193}"/>
              </a:ext>
            </a:extLst>
          </p:cNvPr>
          <p:cNvSpPr/>
          <p:nvPr/>
        </p:nvSpPr>
        <p:spPr bwMode="auto">
          <a:xfrm>
            <a:off x="2599898" y="33792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438E595F-3451-3706-A2F0-58865AC5C58F}"/>
              </a:ext>
            </a:extLst>
          </p:cNvPr>
          <p:cNvSpPr/>
          <p:nvPr/>
        </p:nvSpPr>
        <p:spPr bwMode="gray">
          <a:xfrm>
            <a:off x="1186889" y="3879948"/>
            <a:ext cx="2013563" cy="20743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850C6D07-4A52-DB02-4281-30B7D2196089}"/>
              </a:ext>
            </a:extLst>
          </p:cNvPr>
          <p:cNvSpPr/>
          <p:nvPr/>
        </p:nvSpPr>
        <p:spPr bwMode="auto">
          <a:xfrm>
            <a:off x="938122" y="375394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8341A99C-E3DB-317C-5357-3EB483793BF1}"/>
              </a:ext>
            </a:extLst>
          </p:cNvPr>
          <p:cNvSpPr/>
          <p:nvPr/>
        </p:nvSpPr>
        <p:spPr bwMode="gray">
          <a:xfrm>
            <a:off x="3699568" y="2804485"/>
            <a:ext cx="2049070" cy="50386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5C59CCEB-0CC0-F640-9169-52C61CB873BF}"/>
              </a:ext>
            </a:extLst>
          </p:cNvPr>
          <p:cNvSpPr/>
          <p:nvPr/>
        </p:nvSpPr>
        <p:spPr bwMode="auto">
          <a:xfrm>
            <a:off x="3449219" y="267848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5" name="직선 화살표 연결선 3">
            <a:extLst>
              <a:ext uri="{FF2B5EF4-FFF2-40B4-BE49-F238E27FC236}">
                <a16:creationId xmlns:a16="http://schemas.microsoft.com/office/drawing/2014/main" id="{B9D1802D-26D7-D205-D437-0248DD029C79}"/>
              </a:ext>
            </a:extLst>
          </p:cNvPr>
          <p:cNvCxnSpPr>
            <a:cxnSpLocks/>
            <a:stCxn id="11" idx="2"/>
            <a:endCxn id="13" idx="1"/>
          </p:cNvCxnSpPr>
          <p:nvPr/>
        </p:nvCxnSpPr>
        <p:spPr bwMode="auto">
          <a:xfrm rot="5400000" flipH="1" flipV="1">
            <a:off x="2431137" y="2818951"/>
            <a:ext cx="1030964" cy="1505897"/>
          </a:xfrm>
          <a:prstGeom prst="bentConnector4">
            <a:avLst>
              <a:gd name="adj1" fmla="val -22173"/>
              <a:gd name="adj2" fmla="val 83428"/>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50329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FB4FB-5AEE-5B71-2EF9-B5CFFA14455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353EB7-9A5B-2987-BB1A-9029D7FA653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94EECFCE-B5A7-EC6F-1899-6D7AA972D9BA}"/>
              </a:ext>
            </a:extLst>
          </p:cNvPr>
          <p:cNvGraphicFramePr>
            <a:graphicFrameLocks noGrp="1"/>
          </p:cNvGraphicFramePr>
          <p:nvPr>
            <p:extLst>
              <p:ext uri="{D42A27DB-BD31-4B8C-83A1-F6EECF244321}">
                <p14:modId xmlns:p14="http://schemas.microsoft.com/office/powerpoint/2010/main" val="44716231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1.1 Select Record Type_1.1.1 Use CLOVA Note</a:t>
                      </a:r>
                      <a:endParaRPr lang="en-US" altLang="ko-KR"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947FD96-6AEB-67F6-D38E-9185D987B36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167C16BF-A0D2-7BF7-291F-5E465A69B82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Review Summary and Full Transcript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Review the summary and full transcript of the meeting record selected in View Details</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Click Get Summary to copy the summary into the Details section on the right-hand side of the Meeting Memo</a:t>
            </a:r>
          </a:p>
          <a:p>
            <a:pPr marL="228600" lvl="0" indent="-228600" eaLnBrk="1" hangingPunct="1">
              <a:lnSpc>
                <a:spcPct val="120000"/>
              </a:lnSpc>
              <a:spcAft>
                <a:spcPts val="400"/>
              </a:spcAft>
              <a:buFont typeface="+mj-lt"/>
              <a:buAutoNum type="arabicPeriod"/>
              <a:defRPr/>
            </a:pPr>
            <a:r>
              <a:rPr lang="en-US" altLang="ko-KR" sz="1200" b="1" dirty="0">
                <a:solidFill>
                  <a:srgbClr val="1F497D"/>
                </a:solidFill>
                <a:cs typeface="Arial" panose="020B0604020202020204" pitchFamily="34" charset="0"/>
              </a:rPr>
              <a:t>When clicking Save, both the summary and full transcript displayed on the left screen are saved together </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For detailed information, refer to P.29</a:t>
            </a:r>
          </a:p>
        </p:txBody>
      </p:sp>
      <p:pic>
        <p:nvPicPr>
          <p:cNvPr id="12" name="그림 11">
            <a:extLst>
              <a:ext uri="{FF2B5EF4-FFF2-40B4-BE49-F238E27FC236}">
                <a16:creationId xmlns:a16="http://schemas.microsoft.com/office/drawing/2014/main" id="{DDF6BDBD-4F22-2B09-DC43-15F6449CCB19}"/>
              </a:ext>
            </a:extLst>
          </p:cNvPr>
          <p:cNvPicPr>
            <a:picLocks noChangeAspect="1"/>
          </p:cNvPicPr>
          <p:nvPr/>
        </p:nvPicPr>
        <p:blipFill>
          <a:blip r:embed="rId2"/>
          <a:stretch>
            <a:fillRect/>
          </a:stretch>
        </p:blipFill>
        <p:spPr>
          <a:xfrm>
            <a:off x="245535" y="1844675"/>
            <a:ext cx="6244662" cy="2628441"/>
          </a:xfrm>
          <a:prstGeom prst="rect">
            <a:avLst/>
          </a:prstGeom>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56CC2D45-138E-566E-84B3-D9390697ABB7}"/>
              </a:ext>
            </a:extLst>
          </p:cNvPr>
          <p:cNvPicPr>
            <a:picLocks noChangeAspect="1"/>
          </p:cNvPicPr>
          <p:nvPr/>
        </p:nvPicPr>
        <p:blipFill>
          <a:blip r:embed="rId3"/>
          <a:stretch>
            <a:fillRect/>
          </a:stretch>
        </p:blipFill>
        <p:spPr>
          <a:xfrm>
            <a:off x="420069" y="2600910"/>
            <a:ext cx="5930165" cy="2846762"/>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23" name="화살표: 오각형 66">
            <a:extLst>
              <a:ext uri="{FF2B5EF4-FFF2-40B4-BE49-F238E27FC236}">
                <a16:creationId xmlns:a16="http://schemas.microsoft.com/office/drawing/2014/main" id="{C2C3CFE9-8E59-7A9C-2DED-E4214B9FE946}"/>
              </a:ext>
            </a:extLst>
          </p:cNvPr>
          <p:cNvSpPr/>
          <p:nvPr/>
        </p:nvSpPr>
        <p:spPr bwMode="gray">
          <a:xfrm>
            <a:off x="530462" y="3089362"/>
            <a:ext cx="2846044" cy="209731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7B2F3460-622F-CCE6-B3C5-109566A0F672}"/>
              </a:ext>
            </a:extLst>
          </p:cNvPr>
          <p:cNvSpPr/>
          <p:nvPr/>
        </p:nvSpPr>
        <p:spPr bwMode="auto">
          <a:xfrm>
            <a:off x="282953" y="296336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1</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ABDCCD7F-C5FD-2063-BEEC-4939322EC582}"/>
              </a:ext>
            </a:extLst>
          </p:cNvPr>
          <p:cNvSpPr/>
          <p:nvPr/>
        </p:nvSpPr>
        <p:spPr bwMode="gray">
          <a:xfrm>
            <a:off x="2714202" y="3089362"/>
            <a:ext cx="459210" cy="13906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52308785-C363-B547-83C2-FE9013742B48}"/>
              </a:ext>
            </a:extLst>
          </p:cNvPr>
          <p:cNvSpPr/>
          <p:nvPr/>
        </p:nvSpPr>
        <p:spPr bwMode="auto">
          <a:xfrm>
            <a:off x="2458685" y="296336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화살표: 오각형 66">
            <a:extLst>
              <a:ext uri="{FF2B5EF4-FFF2-40B4-BE49-F238E27FC236}">
                <a16:creationId xmlns:a16="http://schemas.microsoft.com/office/drawing/2014/main" id="{65FBA892-CB32-C2BB-F84E-CE0E14DF7449}"/>
              </a:ext>
            </a:extLst>
          </p:cNvPr>
          <p:cNvSpPr/>
          <p:nvPr/>
        </p:nvSpPr>
        <p:spPr bwMode="gray">
          <a:xfrm>
            <a:off x="5983826" y="5229351"/>
            <a:ext cx="287677" cy="1731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타원 27">
            <a:extLst>
              <a:ext uri="{FF2B5EF4-FFF2-40B4-BE49-F238E27FC236}">
                <a16:creationId xmlns:a16="http://schemas.microsoft.com/office/drawing/2014/main" id="{35BB85DE-75B3-7A99-F1E2-141ADD26D81F}"/>
              </a:ext>
            </a:extLst>
          </p:cNvPr>
          <p:cNvSpPr/>
          <p:nvPr/>
        </p:nvSpPr>
        <p:spPr bwMode="auto">
          <a:xfrm>
            <a:off x="5733943" y="51042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45111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C6A0A-F09F-CBB8-77D4-3D3DA5A8A4B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89880BF-F193-69E9-ED3C-7F302352633F}"/>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graphicFrame>
        <p:nvGraphicFramePr>
          <p:cNvPr id="17" name="표 16">
            <a:extLst>
              <a:ext uri="{FF2B5EF4-FFF2-40B4-BE49-F238E27FC236}">
                <a16:creationId xmlns:a16="http://schemas.microsoft.com/office/drawing/2014/main" id="{2593C8AE-81FE-E70A-3136-0E6D2B6564E9}"/>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Temporary Save and Submit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Edit Draft Information and Submit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a:t>
                      </a:r>
                      <a:r>
                        <a:rPr lang="en-US" altLang="ko-KR" sz="1200" b="1" dirty="0" err="1"/>
                        <a:t>Listview</a:t>
                      </a:r>
                      <a:r>
                        <a:rPr lang="en-US" altLang="ko-KR" sz="1200" b="1" dirty="0"/>
                        <a:t> Filter</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E0556FAE-3291-034D-FC6B-A337D641CEDE}"/>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List View Filter: My Meeting Memo (Draft)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Displays all Meeting Memos saved as drafts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the title in the “Title” column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Opens the Meeting Memo detail page</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If needed, edit Meeting Memo and click Complete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For editing steps, refer to Step 1: Create Meeting Memo → Step 2: Edit Meeting Memo</a:t>
            </a:r>
          </a:p>
        </p:txBody>
      </p:sp>
      <p:sp>
        <p:nvSpPr>
          <p:cNvPr id="5" name="직사각형 4">
            <a:extLst>
              <a:ext uri="{FF2B5EF4-FFF2-40B4-BE49-F238E27FC236}">
                <a16:creationId xmlns:a16="http://schemas.microsoft.com/office/drawing/2014/main" id="{40B14C25-CD47-6377-2D5D-2D20D7C600E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 name="Picture 2">
            <a:extLst>
              <a:ext uri="{FF2B5EF4-FFF2-40B4-BE49-F238E27FC236}">
                <a16:creationId xmlns:a16="http://schemas.microsoft.com/office/drawing/2014/main" id="{4A476790-71B2-51C3-D905-CE92C706CE54}"/>
              </a:ext>
            </a:extLst>
          </p:cNvPr>
          <p:cNvPicPr>
            <a:picLocks noChangeAspect="1"/>
          </p:cNvPicPr>
          <p:nvPr/>
        </p:nvPicPr>
        <p:blipFill>
          <a:blip r:embed="rId2"/>
          <a:stretch>
            <a:fillRect/>
          </a:stretch>
        </p:blipFill>
        <p:spPr>
          <a:xfrm>
            <a:off x="920183" y="1954162"/>
            <a:ext cx="2043918" cy="443373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17307925-325F-36DC-D057-96AD814DAE90}"/>
              </a:ext>
            </a:extLst>
          </p:cNvPr>
          <p:cNvPicPr>
            <a:picLocks noChangeAspect="1"/>
          </p:cNvPicPr>
          <p:nvPr/>
        </p:nvPicPr>
        <p:blipFill>
          <a:blip r:embed="rId3"/>
          <a:stretch>
            <a:fillRect/>
          </a:stretch>
        </p:blipFill>
        <p:spPr>
          <a:xfrm>
            <a:off x="3868946" y="1954162"/>
            <a:ext cx="2043918" cy="4433734"/>
          </a:xfrm>
          <a:prstGeom prst="rect">
            <a:avLst/>
          </a:prstGeom>
          <a:effectLst>
            <a:outerShdw blurRad="50800" dist="38100" dir="2700000" algn="tl" rotWithShape="0">
              <a:prstClr val="black">
                <a:alpha val="40000"/>
              </a:prstClr>
            </a:outerShdw>
          </a:effectLst>
        </p:spPr>
      </p:pic>
      <p:grpSp>
        <p:nvGrpSpPr>
          <p:cNvPr id="7" name="그룹 6">
            <a:extLst>
              <a:ext uri="{FF2B5EF4-FFF2-40B4-BE49-F238E27FC236}">
                <a16:creationId xmlns:a16="http://schemas.microsoft.com/office/drawing/2014/main" id="{D32DDF51-AA2E-3F3D-B499-0B4DB56D6C79}"/>
              </a:ext>
            </a:extLst>
          </p:cNvPr>
          <p:cNvGrpSpPr/>
          <p:nvPr/>
        </p:nvGrpSpPr>
        <p:grpSpPr>
          <a:xfrm>
            <a:off x="6827289" y="4977173"/>
            <a:ext cx="2660073" cy="1253412"/>
            <a:chOff x="6694285" y="5114780"/>
            <a:chExt cx="2926080" cy="1378754"/>
          </a:xfrm>
        </p:grpSpPr>
        <p:sp>
          <p:nvSpPr>
            <p:cNvPr id="8" name="직사각형 7">
              <a:extLst>
                <a:ext uri="{FF2B5EF4-FFF2-40B4-BE49-F238E27FC236}">
                  <a16:creationId xmlns:a16="http://schemas.microsoft.com/office/drawing/2014/main" id="{143E6C57-83C4-2417-7F3E-BA645C70F3EC}"/>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9" name="직사각형 8">
              <a:extLst>
                <a:ext uri="{FF2B5EF4-FFF2-40B4-BE49-F238E27FC236}">
                  <a16:creationId xmlns:a16="http://schemas.microsoft.com/office/drawing/2014/main" id="{DB007A84-FF23-08B7-525A-D6FA4537AD61}"/>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eaLnBrk="1" hangingPunct="1"/>
              <a:r>
                <a:rPr lang="en-US" altLang="ko-KR" sz="1100" dirty="0">
                  <a:solidFill>
                    <a:schemeClr val="tx1">
                      <a:lumMod val="65000"/>
                      <a:lumOff val="35000"/>
                    </a:schemeClr>
                  </a:solidFill>
                  <a:cs typeface="Arial" panose="020B0604020202020204" pitchFamily="34" charset="0"/>
                </a:rPr>
                <a:t>Q. Where is the Send Email button?</a:t>
              </a:r>
              <a:br>
                <a:rPr lang="en-US" altLang="ko-KR" sz="1100" dirty="0">
                  <a:solidFill>
                    <a:schemeClr val="tx1">
                      <a:lumMod val="65000"/>
                      <a:lumOff val="35000"/>
                    </a:schemeClr>
                  </a:solidFill>
                  <a:cs typeface="Arial" panose="020B0604020202020204" pitchFamily="34" charset="0"/>
                </a:rPr>
              </a:br>
              <a:endParaRPr lang="en-US" altLang="ko-KR" sz="1100" dirty="0">
                <a:solidFill>
                  <a:schemeClr val="tx1">
                    <a:lumMod val="65000"/>
                    <a:lumOff val="35000"/>
                  </a:schemeClr>
                </a:solidFill>
                <a:cs typeface="Arial" panose="020B0604020202020204" pitchFamily="34" charset="0"/>
              </a:endParaRPr>
            </a:p>
            <a:p>
              <a:pPr eaLnBrk="1" hangingPunct="1"/>
              <a:r>
                <a:rPr lang="en-US" altLang="ko-KR" sz="1100" dirty="0">
                  <a:solidFill>
                    <a:schemeClr val="tx1">
                      <a:lumMod val="65000"/>
                      <a:lumOff val="35000"/>
                    </a:schemeClr>
                  </a:solidFill>
                  <a:cs typeface="Arial" panose="020B0604020202020204" pitchFamily="34" charset="0"/>
                </a:rPr>
                <a:t>A. Available after clicking Complete. It appears in the same location as the Complete button.</a:t>
              </a:r>
            </a:p>
          </p:txBody>
        </p:sp>
      </p:grpSp>
      <p:sp>
        <p:nvSpPr>
          <p:cNvPr id="10" name="화살표: 오각형 66">
            <a:extLst>
              <a:ext uri="{FF2B5EF4-FFF2-40B4-BE49-F238E27FC236}">
                <a16:creationId xmlns:a16="http://schemas.microsoft.com/office/drawing/2014/main" id="{073C0F0C-E4B8-6694-B99F-398C1DEAC247}"/>
              </a:ext>
            </a:extLst>
          </p:cNvPr>
          <p:cNvSpPr/>
          <p:nvPr/>
        </p:nvSpPr>
        <p:spPr bwMode="gray">
          <a:xfrm>
            <a:off x="931996" y="3223055"/>
            <a:ext cx="2072497" cy="84517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14B7F6E0-1731-CED7-3803-A57FCBFFFBA9}"/>
              </a:ext>
            </a:extLst>
          </p:cNvPr>
          <p:cNvSpPr/>
          <p:nvPr/>
        </p:nvSpPr>
        <p:spPr bwMode="auto">
          <a:xfrm>
            <a:off x="709993" y="309250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7F36217A-E66B-4420-776E-B9934A481B14}"/>
              </a:ext>
            </a:extLst>
          </p:cNvPr>
          <p:cNvSpPr/>
          <p:nvPr/>
        </p:nvSpPr>
        <p:spPr bwMode="gray">
          <a:xfrm>
            <a:off x="3923625" y="2476314"/>
            <a:ext cx="394472" cy="3661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BD0892EC-FACA-3523-10C4-FF87281B8795}"/>
              </a:ext>
            </a:extLst>
          </p:cNvPr>
          <p:cNvSpPr/>
          <p:nvPr/>
        </p:nvSpPr>
        <p:spPr bwMode="auto">
          <a:xfrm>
            <a:off x="3673313" y="234691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화살표: 오각형 66">
            <a:extLst>
              <a:ext uri="{FF2B5EF4-FFF2-40B4-BE49-F238E27FC236}">
                <a16:creationId xmlns:a16="http://schemas.microsoft.com/office/drawing/2014/main" id="{DF9A0159-B96E-F77E-2A47-6706C6DE928C}"/>
              </a:ext>
            </a:extLst>
          </p:cNvPr>
          <p:cNvSpPr/>
          <p:nvPr/>
        </p:nvSpPr>
        <p:spPr bwMode="gray">
          <a:xfrm>
            <a:off x="931996" y="2855203"/>
            <a:ext cx="2072497" cy="30709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EB528D27-CD0B-A0B6-3C14-F962091D5582}"/>
              </a:ext>
            </a:extLst>
          </p:cNvPr>
          <p:cNvSpPr/>
          <p:nvPr/>
        </p:nvSpPr>
        <p:spPr bwMode="auto">
          <a:xfrm>
            <a:off x="709993" y="272465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302017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8A6F6-285D-AD3F-7951-D393CF98A190}"/>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84BC0A50-FEC7-604B-0015-AA1C83C33345}"/>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2.1 Set Recipients / CC</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Sending Email</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664639AA-71FF-2260-7F48-700778A2A28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Send Email</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Set recipients/CC for email/notification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Use org chart modal to register by department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Up to 100 recipients per send (1) Recipients</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Internal attendees registered in P-Int’l are auto-added (2) CC</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Only members registered in Sensitive Info Access are auto-added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Example: </a:t>
            </a:r>
            <a:r>
              <a:rPr lang="en-US" altLang="ko-KR" sz="1200" dirty="0" err="1">
                <a:solidFill>
                  <a:schemeClr val="tx1"/>
                </a:solidFill>
                <a:cs typeface="Arial" panose="020B0604020202020204" pitchFamily="34" charset="0"/>
              </a:rPr>
              <a:t>Attendees_P</a:t>
            </a:r>
            <a:r>
              <a:rPr lang="en-US" altLang="ko-KR" sz="1200" dirty="0">
                <a:solidFill>
                  <a:schemeClr val="tx1"/>
                </a:solidFill>
                <a:cs typeface="Arial" panose="020B0604020202020204" pitchFamily="34" charset="0"/>
              </a:rPr>
              <a:t>-Int’l: A, B, C; Sensitive Info Access: A, B, C, D, E → D and E are added as CC</a:t>
            </a:r>
          </a:p>
          <a:p>
            <a:pPr eaLnBrk="1" hangingPunct="1">
              <a:lnSpc>
                <a:spcPct val="120000"/>
              </a:lnSpc>
              <a:defRPr/>
            </a:pPr>
            <a:br>
              <a:rPr lang="en-US" altLang="ko-KR" sz="1200" b="1" dirty="0">
                <a:solidFill>
                  <a:srgbClr val="1F497D"/>
                </a:solidFill>
                <a:cs typeface="Arial" panose="020B0604020202020204" pitchFamily="34" charset="0"/>
              </a:rPr>
            </a:br>
            <a:r>
              <a:rPr lang="en-US" altLang="ko-KR" sz="1200" b="1" dirty="0">
                <a:solidFill>
                  <a:srgbClr val="1F497D"/>
                </a:solidFill>
                <a:cs typeface="Arial" panose="020B0604020202020204" pitchFamily="34" charset="0"/>
              </a:rPr>
              <a:t>※ Notification: Bell alert in top-right of Salesforce</a:t>
            </a:r>
          </a:p>
        </p:txBody>
      </p:sp>
      <p:sp>
        <p:nvSpPr>
          <p:cNvPr id="5" name="직사각형 4">
            <a:extLst>
              <a:ext uri="{FF2B5EF4-FFF2-40B4-BE49-F238E27FC236}">
                <a16:creationId xmlns:a16="http://schemas.microsoft.com/office/drawing/2014/main" id="{4DEEEB1F-2268-382D-1A9B-EE6B61CF7A3A}"/>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제목 1">
            <a:extLst>
              <a:ext uri="{FF2B5EF4-FFF2-40B4-BE49-F238E27FC236}">
                <a16:creationId xmlns:a16="http://schemas.microsoft.com/office/drawing/2014/main" id="{4A788F4A-6F1B-B2CE-4068-B720D4F49DD6}"/>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pic>
        <p:nvPicPr>
          <p:cNvPr id="7" name="Picture 6">
            <a:extLst>
              <a:ext uri="{FF2B5EF4-FFF2-40B4-BE49-F238E27FC236}">
                <a16:creationId xmlns:a16="http://schemas.microsoft.com/office/drawing/2014/main" id="{31FA0027-3AC5-5F9D-295D-810D26885C07}"/>
              </a:ext>
            </a:extLst>
          </p:cNvPr>
          <p:cNvPicPr>
            <a:picLocks noChangeAspect="1"/>
          </p:cNvPicPr>
          <p:nvPr/>
        </p:nvPicPr>
        <p:blipFill>
          <a:blip r:embed="rId2"/>
          <a:stretch>
            <a:fillRect/>
          </a:stretch>
        </p:blipFill>
        <p:spPr>
          <a:xfrm>
            <a:off x="837249" y="1954161"/>
            <a:ext cx="2043918" cy="4433734"/>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B5BF8F0-AB40-08CA-2969-02E06B5DC6B6}"/>
              </a:ext>
            </a:extLst>
          </p:cNvPr>
          <p:cNvPicPr>
            <a:picLocks noChangeAspect="1"/>
          </p:cNvPicPr>
          <p:nvPr/>
        </p:nvPicPr>
        <p:blipFill>
          <a:blip r:embed="rId3"/>
          <a:stretch>
            <a:fillRect/>
          </a:stretch>
        </p:blipFill>
        <p:spPr>
          <a:xfrm>
            <a:off x="3933450" y="1954161"/>
            <a:ext cx="2043918" cy="4433734"/>
          </a:xfrm>
          <a:prstGeom prst="rect">
            <a:avLst/>
          </a:prstGeom>
          <a:effectLst>
            <a:outerShdw blurRad="50800" dist="38100" dir="2700000" algn="tl" rotWithShape="0">
              <a:prstClr val="black">
                <a:alpha val="40000"/>
              </a:prstClr>
            </a:outerShdw>
          </a:effectLst>
        </p:spPr>
      </p:pic>
      <p:sp>
        <p:nvSpPr>
          <p:cNvPr id="2" name="화살표: 오각형 66">
            <a:extLst>
              <a:ext uri="{FF2B5EF4-FFF2-40B4-BE49-F238E27FC236}">
                <a16:creationId xmlns:a16="http://schemas.microsoft.com/office/drawing/2014/main" id="{ECD3E015-A4E9-1CF3-9786-8879868818FB}"/>
              </a:ext>
            </a:extLst>
          </p:cNvPr>
          <p:cNvSpPr/>
          <p:nvPr/>
        </p:nvSpPr>
        <p:spPr bwMode="gray">
          <a:xfrm>
            <a:off x="1420745" y="2468032"/>
            <a:ext cx="394472" cy="3661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 name="타원 3">
            <a:extLst>
              <a:ext uri="{FF2B5EF4-FFF2-40B4-BE49-F238E27FC236}">
                <a16:creationId xmlns:a16="http://schemas.microsoft.com/office/drawing/2014/main" id="{B215694B-5D9F-0EC5-5D97-0C2DCFA42D73}"/>
              </a:ext>
            </a:extLst>
          </p:cNvPr>
          <p:cNvSpPr/>
          <p:nvPr/>
        </p:nvSpPr>
        <p:spPr bwMode="auto">
          <a:xfrm>
            <a:off x="1170433" y="23386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5B322CF1-F81A-A04A-9FAF-37D4EBBD1C05}"/>
              </a:ext>
            </a:extLst>
          </p:cNvPr>
          <p:cNvSpPr/>
          <p:nvPr/>
        </p:nvSpPr>
        <p:spPr bwMode="gray">
          <a:xfrm>
            <a:off x="4011375" y="2749127"/>
            <a:ext cx="1905476" cy="78816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47968765-6D73-1877-5517-8DD51155A2D0}"/>
              </a:ext>
            </a:extLst>
          </p:cNvPr>
          <p:cNvSpPr/>
          <p:nvPr/>
        </p:nvSpPr>
        <p:spPr bwMode="auto">
          <a:xfrm>
            <a:off x="3761063" y="261972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88322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D1875-2590-6AD5-1225-EBD04CB3B12C}"/>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0552A9EA-D4E4-2F37-20F8-1E85F6893E7F}"/>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2.1 Set Recipients / CC</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Sending Email</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BEA83618-02DB-DA6D-4250-32D7BE840CF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Send Type (multiple options allowed)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Email is mandatory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Notification is optional</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Can send both simultaneously</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Send</a:t>
            </a:r>
          </a:p>
          <a:p>
            <a:pPr marL="228600" indent="-228600" eaLnBrk="1" hangingPunct="1">
              <a:lnSpc>
                <a:spcPct val="120000"/>
              </a:lnSpc>
              <a:buFont typeface="+mj-lt"/>
              <a:buAutoNum type="arabicPeriod"/>
              <a:defRPr/>
            </a:pPr>
            <a:endParaRPr lang="en-US" altLang="ko-KR" sz="1200" b="1" dirty="0">
              <a:solidFill>
                <a:srgbClr val="1F497D"/>
              </a:solidFill>
              <a:cs typeface="Arial" panose="020B0604020202020204" pitchFamily="34" charset="0"/>
            </a:endParaRPr>
          </a:p>
          <a:p>
            <a:pPr eaLnBrk="1" hangingPunct="1">
              <a:lnSpc>
                <a:spcPct val="120000"/>
              </a:lnSpc>
              <a:defRPr/>
            </a:pPr>
            <a:r>
              <a:rPr lang="en-US" altLang="ko-KR" sz="1200" b="1" dirty="0">
                <a:solidFill>
                  <a:srgbClr val="1F497D"/>
                </a:solidFill>
                <a:cs typeface="Arial" panose="020B0604020202020204" pitchFamily="34" charset="0"/>
              </a:rPr>
              <a:t>※ Notification: Sent only to CRM users (Salesforce account holders) among selected recipients/CC</a:t>
            </a:r>
            <a:endParaRPr lang="en-US" altLang="ko-KR" sz="1200" dirty="0">
              <a:solidFill>
                <a:prstClr val="black">
                  <a:lumMod val="50000"/>
                  <a:lumOff val="50000"/>
                </a:prstClr>
              </a:solidFill>
              <a:cs typeface="Arial" panose="020B0604020202020204" pitchFamily="34" charset="0"/>
            </a:endParaRPr>
          </a:p>
        </p:txBody>
      </p:sp>
      <p:sp>
        <p:nvSpPr>
          <p:cNvPr id="5" name="직사각형 4">
            <a:extLst>
              <a:ext uri="{FF2B5EF4-FFF2-40B4-BE49-F238E27FC236}">
                <a16:creationId xmlns:a16="http://schemas.microsoft.com/office/drawing/2014/main" id="{368BCDE6-AD1C-DE3D-41D6-23662B4F8ED6}"/>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제목 1">
            <a:extLst>
              <a:ext uri="{FF2B5EF4-FFF2-40B4-BE49-F238E27FC236}">
                <a16:creationId xmlns:a16="http://schemas.microsoft.com/office/drawing/2014/main" id="{74D2C758-2A72-2615-58A7-15D758351F2A}"/>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pic>
        <p:nvPicPr>
          <p:cNvPr id="3" name="Picture 2">
            <a:extLst>
              <a:ext uri="{FF2B5EF4-FFF2-40B4-BE49-F238E27FC236}">
                <a16:creationId xmlns:a16="http://schemas.microsoft.com/office/drawing/2014/main" id="{2F2FE248-2264-14FA-6E01-B28C4D943DB5}"/>
              </a:ext>
            </a:extLst>
          </p:cNvPr>
          <p:cNvPicPr>
            <a:picLocks noChangeAspect="1"/>
          </p:cNvPicPr>
          <p:nvPr/>
        </p:nvPicPr>
        <p:blipFill>
          <a:blip r:embed="rId2"/>
          <a:stretch>
            <a:fillRect/>
          </a:stretch>
        </p:blipFill>
        <p:spPr>
          <a:xfrm>
            <a:off x="2366920" y="1963379"/>
            <a:ext cx="2043918" cy="4433734"/>
          </a:xfrm>
          <a:prstGeom prst="rect">
            <a:avLst/>
          </a:prstGeom>
          <a:effectLst>
            <a:outerShdw blurRad="50800" dist="38100" dir="2700000" algn="tl" rotWithShape="0">
              <a:prstClr val="black">
                <a:alpha val="40000"/>
              </a:prstClr>
            </a:outerShdw>
          </a:effectLst>
        </p:spPr>
      </p:pic>
      <p:sp>
        <p:nvSpPr>
          <p:cNvPr id="2" name="화살표: 오각형 66">
            <a:extLst>
              <a:ext uri="{FF2B5EF4-FFF2-40B4-BE49-F238E27FC236}">
                <a16:creationId xmlns:a16="http://schemas.microsoft.com/office/drawing/2014/main" id="{3A360035-754A-332C-BF24-2562119ED923}"/>
              </a:ext>
            </a:extLst>
          </p:cNvPr>
          <p:cNvSpPr/>
          <p:nvPr/>
        </p:nvSpPr>
        <p:spPr bwMode="gray">
          <a:xfrm>
            <a:off x="3977572" y="6061125"/>
            <a:ext cx="394472" cy="3661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 name="타원 3">
            <a:extLst>
              <a:ext uri="{FF2B5EF4-FFF2-40B4-BE49-F238E27FC236}">
                <a16:creationId xmlns:a16="http://schemas.microsoft.com/office/drawing/2014/main" id="{63C3DB4D-66AA-66F1-22E2-4ECDE388FE37}"/>
              </a:ext>
            </a:extLst>
          </p:cNvPr>
          <p:cNvSpPr/>
          <p:nvPr/>
        </p:nvSpPr>
        <p:spPr bwMode="auto">
          <a:xfrm>
            <a:off x="3727260" y="593172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화살표: 오각형 66">
            <a:extLst>
              <a:ext uri="{FF2B5EF4-FFF2-40B4-BE49-F238E27FC236}">
                <a16:creationId xmlns:a16="http://schemas.microsoft.com/office/drawing/2014/main" id="{639029F2-C5C6-F46D-3123-6BF9A4850263}"/>
              </a:ext>
            </a:extLst>
          </p:cNvPr>
          <p:cNvSpPr/>
          <p:nvPr/>
        </p:nvSpPr>
        <p:spPr bwMode="gray">
          <a:xfrm>
            <a:off x="2440433" y="3638052"/>
            <a:ext cx="820291" cy="58787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C211CCE7-1E6B-E680-3D6C-08FF63C694FD}"/>
              </a:ext>
            </a:extLst>
          </p:cNvPr>
          <p:cNvSpPr/>
          <p:nvPr/>
        </p:nvSpPr>
        <p:spPr bwMode="auto">
          <a:xfrm>
            <a:off x="2190122" y="350865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5906757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2D634-AD69-BA30-FC42-99B5B8D4E73A}"/>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53477D4B-6D1F-2E47-EC1E-5FC927AE7BF2}"/>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2.2 Review Sending Template and History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EP &gt; Inbox</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A7FB08C5-3DA0-17AE-DFCD-65B41C9807A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Check received email </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(1) Subject Template</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"&lt;Main Account Name&gt; + Meeting Memo Title + Meeting Date + Author’s Department Lv.3“</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Lv.3 doesn’t exist, higher level is shown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(2) Also includes account, attendees, meeting date, summary, general info, follow-up items, and gift records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to open Meeting Memo detail page</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Only accessible to CRM account holders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Sensitive Info status displayed</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If written = Y</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If not written = N</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Follow-up and gift sections are hidden if not filled</a:t>
            </a:r>
          </a:p>
        </p:txBody>
      </p:sp>
      <p:sp>
        <p:nvSpPr>
          <p:cNvPr id="5" name="직사각형 4">
            <a:extLst>
              <a:ext uri="{FF2B5EF4-FFF2-40B4-BE49-F238E27FC236}">
                <a16:creationId xmlns:a16="http://schemas.microsoft.com/office/drawing/2014/main" id="{37AA4555-6AA3-F880-5184-F70B3760D06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제목 1">
            <a:extLst>
              <a:ext uri="{FF2B5EF4-FFF2-40B4-BE49-F238E27FC236}">
                <a16:creationId xmlns:a16="http://schemas.microsoft.com/office/drawing/2014/main" id="{E2823084-F674-956F-421C-79851FED3AEC}"/>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grpSp>
        <p:nvGrpSpPr>
          <p:cNvPr id="2" name="그룹 14">
            <a:extLst>
              <a:ext uri="{FF2B5EF4-FFF2-40B4-BE49-F238E27FC236}">
                <a16:creationId xmlns:a16="http://schemas.microsoft.com/office/drawing/2014/main" id="{AB3F0C1E-29EF-74CD-3F22-9C7BD0A21410}"/>
              </a:ext>
            </a:extLst>
          </p:cNvPr>
          <p:cNvGrpSpPr/>
          <p:nvPr/>
        </p:nvGrpSpPr>
        <p:grpSpPr>
          <a:xfrm>
            <a:off x="315469" y="2451462"/>
            <a:ext cx="6154421" cy="3221126"/>
            <a:chOff x="315469" y="1916833"/>
            <a:chExt cx="6154421" cy="3221126"/>
          </a:xfrm>
        </p:grpSpPr>
        <p:pic>
          <p:nvPicPr>
            <p:cNvPr id="4" name="그림 3">
              <a:extLst>
                <a:ext uri="{FF2B5EF4-FFF2-40B4-BE49-F238E27FC236}">
                  <a16:creationId xmlns:a16="http://schemas.microsoft.com/office/drawing/2014/main" id="{376C1A82-28DF-EE04-B6A7-3931A890BA91}"/>
                </a:ext>
              </a:extLst>
            </p:cNvPr>
            <p:cNvPicPr>
              <a:picLocks noChangeAspect="1"/>
            </p:cNvPicPr>
            <p:nvPr/>
          </p:nvPicPr>
          <p:blipFill>
            <a:blip r:embed="rId2"/>
            <a:stretch>
              <a:fillRect/>
            </a:stretch>
          </p:blipFill>
          <p:spPr>
            <a:xfrm>
              <a:off x="315469" y="1916833"/>
              <a:ext cx="6154421" cy="3221126"/>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7" name="그림 12">
              <a:extLst>
                <a:ext uri="{FF2B5EF4-FFF2-40B4-BE49-F238E27FC236}">
                  <a16:creationId xmlns:a16="http://schemas.microsoft.com/office/drawing/2014/main" id="{5D3E840D-E71E-3489-5BE2-48F93E4A2A6B}"/>
                </a:ext>
              </a:extLst>
            </p:cNvPr>
            <p:cNvPicPr>
              <a:picLocks noChangeAspect="1"/>
            </p:cNvPicPr>
            <p:nvPr/>
          </p:nvPicPr>
          <p:blipFill>
            <a:blip r:embed="rId3"/>
            <a:stretch>
              <a:fillRect/>
            </a:stretch>
          </p:blipFill>
          <p:spPr>
            <a:xfrm>
              <a:off x="1424608" y="2276872"/>
              <a:ext cx="3708412" cy="104237"/>
            </a:xfrm>
            <a:prstGeom prst="rect">
              <a:avLst/>
            </a:prstGeom>
          </p:spPr>
        </p:pic>
      </p:grpSp>
      <p:sp>
        <p:nvSpPr>
          <p:cNvPr id="8" name="화살표: 오각형 66">
            <a:extLst>
              <a:ext uri="{FF2B5EF4-FFF2-40B4-BE49-F238E27FC236}">
                <a16:creationId xmlns:a16="http://schemas.microsoft.com/office/drawing/2014/main" id="{8F6FC532-B6BC-8C87-B37A-A2F6D2780C68}"/>
              </a:ext>
            </a:extLst>
          </p:cNvPr>
          <p:cNvSpPr/>
          <p:nvPr/>
        </p:nvSpPr>
        <p:spPr bwMode="gray">
          <a:xfrm>
            <a:off x="1321666" y="2786855"/>
            <a:ext cx="5039720" cy="289495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18376E83-1026-7FE8-5B08-6E88DC250C1A}"/>
              </a:ext>
            </a:extLst>
          </p:cNvPr>
          <p:cNvSpPr/>
          <p:nvPr/>
        </p:nvSpPr>
        <p:spPr bwMode="auto">
          <a:xfrm>
            <a:off x="1071355" y="265745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화살표: 오각형 66">
            <a:extLst>
              <a:ext uri="{FF2B5EF4-FFF2-40B4-BE49-F238E27FC236}">
                <a16:creationId xmlns:a16="http://schemas.microsoft.com/office/drawing/2014/main" id="{7CA2FC2D-8B3B-B270-4254-5F34BE3F6708}"/>
              </a:ext>
            </a:extLst>
          </p:cNvPr>
          <p:cNvSpPr/>
          <p:nvPr/>
        </p:nvSpPr>
        <p:spPr bwMode="gray">
          <a:xfrm>
            <a:off x="4675996" y="3306355"/>
            <a:ext cx="627033" cy="1294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CC4B53B0-2EFF-4082-D89E-9685C4BCA5A9}"/>
              </a:ext>
            </a:extLst>
          </p:cNvPr>
          <p:cNvSpPr/>
          <p:nvPr/>
        </p:nvSpPr>
        <p:spPr bwMode="auto">
          <a:xfrm>
            <a:off x="4423996" y="3177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31990D3F-7210-C08A-F14D-D640032A6610}"/>
              </a:ext>
            </a:extLst>
          </p:cNvPr>
          <p:cNvSpPr/>
          <p:nvPr/>
        </p:nvSpPr>
        <p:spPr bwMode="gray">
          <a:xfrm>
            <a:off x="1321340" y="4836703"/>
            <a:ext cx="627033" cy="1294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A0075BBF-B7E5-A9C1-72E5-7A02CA7A9948}"/>
              </a:ext>
            </a:extLst>
          </p:cNvPr>
          <p:cNvSpPr/>
          <p:nvPr/>
        </p:nvSpPr>
        <p:spPr bwMode="auto">
          <a:xfrm>
            <a:off x="1069340" y="470734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화살표: 오각형 66">
            <a:extLst>
              <a:ext uri="{FF2B5EF4-FFF2-40B4-BE49-F238E27FC236}">
                <a16:creationId xmlns:a16="http://schemas.microsoft.com/office/drawing/2014/main" id="{B0FFB42A-41DC-9E9E-B5F7-DD4DEAF89230}"/>
              </a:ext>
            </a:extLst>
          </p:cNvPr>
          <p:cNvSpPr/>
          <p:nvPr/>
        </p:nvSpPr>
        <p:spPr bwMode="gray">
          <a:xfrm>
            <a:off x="1321340" y="4969050"/>
            <a:ext cx="1040860" cy="71275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F96889AE-C78E-F051-6496-1CFFCF35A2F3}"/>
              </a:ext>
            </a:extLst>
          </p:cNvPr>
          <p:cNvSpPr/>
          <p:nvPr/>
        </p:nvSpPr>
        <p:spPr bwMode="auto">
          <a:xfrm>
            <a:off x="1069340" y="495355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894208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156B-26C1-3D3D-C80A-626AC9DC0EE3}"/>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50E6B9BE-0A85-384A-8027-E0E6E0256C09}"/>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2.2 Review Sending Template and History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Sending Email</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C76D9058-10D5-2D5B-4643-CD982D488676}"/>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Send Email</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email send history</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Shows recipients, type (To/CC), and send time</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Search email recipients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Useful for tracking after bulk sends</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Send to resend email</a:t>
            </a:r>
            <a:endParaRPr lang="en-US" altLang="ko-KR" sz="1200" dirty="0">
              <a:solidFill>
                <a:prstClr val="black">
                  <a:lumMod val="50000"/>
                  <a:lumOff val="50000"/>
                </a:prstClr>
              </a:solidFill>
              <a:cs typeface="Arial" panose="020B0604020202020204" pitchFamily="34" charset="0"/>
            </a:endParaRPr>
          </a:p>
        </p:txBody>
      </p:sp>
      <p:sp>
        <p:nvSpPr>
          <p:cNvPr id="5" name="직사각형 4">
            <a:extLst>
              <a:ext uri="{FF2B5EF4-FFF2-40B4-BE49-F238E27FC236}">
                <a16:creationId xmlns:a16="http://schemas.microsoft.com/office/drawing/2014/main" id="{26A4B27B-6F75-A640-D145-05DA55213D95}"/>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grpSp>
        <p:nvGrpSpPr>
          <p:cNvPr id="8" name="그룹 7">
            <a:extLst>
              <a:ext uri="{FF2B5EF4-FFF2-40B4-BE49-F238E27FC236}">
                <a16:creationId xmlns:a16="http://schemas.microsoft.com/office/drawing/2014/main" id="{39C1D67B-5D8D-B130-1F28-3DEACA0B5568}"/>
              </a:ext>
            </a:extLst>
          </p:cNvPr>
          <p:cNvGrpSpPr/>
          <p:nvPr/>
        </p:nvGrpSpPr>
        <p:grpSpPr>
          <a:xfrm>
            <a:off x="6827289" y="5133061"/>
            <a:ext cx="2660073" cy="1253413"/>
            <a:chOff x="6694285" y="5114780"/>
            <a:chExt cx="2926080" cy="1378754"/>
          </a:xfrm>
        </p:grpSpPr>
        <p:sp>
          <p:nvSpPr>
            <p:cNvPr id="9" name="직사각형 8">
              <a:extLst>
                <a:ext uri="{FF2B5EF4-FFF2-40B4-BE49-F238E27FC236}">
                  <a16:creationId xmlns:a16="http://schemas.microsoft.com/office/drawing/2014/main" id="{23751533-211E-6579-4E9A-0D09FF31E784}"/>
                </a:ext>
              </a:extLst>
            </p:cNvPr>
            <p:cNvSpPr/>
            <p:nvPr/>
          </p:nvSpPr>
          <p:spPr bwMode="auto">
            <a:xfrm>
              <a:off x="6694285" y="5114780"/>
              <a:ext cx="2926080" cy="324036"/>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10" name="직사각형 9">
              <a:extLst>
                <a:ext uri="{FF2B5EF4-FFF2-40B4-BE49-F238E27FC236}">
                  <a16:creationId xmlns:a16="http://schemas.microsoft.com/office/drawing/2014/main" id="{922AC535-BCDE-D327-D635-28FCA6E1C223}"/>
                </a:ext>
              </a:extLst>
            </p:cNvPr>
            <p:cNvSpPr/>
            <p:nvPr/>
          </p:nvSpPr>
          <p:spPr bwMode="auto">
            <a:xfrm>
              <a:off x="6694285" y="5485423"/>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recall a sent email?</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No, recall is not possible. EP mail integration is planned for future recall support.</a:t>
              </a:r>
            </a:p>
          </p:txBody>
        </p:sp>
      </p:grpSp>
      <p:sp>
        <p:nvSpPr>
          <p:cNvPr id="14" name="제목 1">
            <a:extLst>
              <a:ext uri="{FF2B5EF4-FFF2-40B4-BE49-F238E27FC236}">
                <a16:creationId xmlns:a16="http://schemas.microsoft.com/office/drawing/2014/main" id="{F0BE79A5-9A02-259E-4525-CAEAE81F67DF}"/>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pic>
        <p:nvPicPr>
          <p:cNvPr id="2" name="Picture 1">
            <a:extLst>
              <a:ext uri="{FF2B5EF4-FFF2-40B4-BE49-F238E27FC236}">
                <a16:creationId xmlns:a16="http://schemas.microsoft.com/office/drawing/2014/main" id="{37DAEB9B-C262-85D9-7076-C2270892BB8E}"/>
              </a:ext>
            </a:extLst>
          </p:cNvPr>
          <p:cNvPicPr>
            <a:picLocks noChangeAspect="1"/>
          </p:cNvPicPr>
          <p:nvPr/>
        </p:nvPicPr>
        <p:blipFill>
          <a:blip r:embed="rId2"/>
          <a:stretch>
            <a:fillRect/>
          </a:stretch>
        </p:blipFill>
        <p:spPr>
          <a:xfrm>
            <a:off x="993902" y="1963379"/>
            <a:ext cx="2043918" cy="4433734"/>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8E5B366E-3584-6267-30EC-C5AD0C6BA9F7}"/>
              </a:ext>
            </a:extLst>
          </p:cNvPr>
          <p:cNvPicPr>
            <a:picLocks noChangeAspect="1"/>
          </p:cNvPicPr>
          <p:nvPr/>
        </p:nvPicPr>
        <p:blipFill>
          <a:blip r:embed="rId3"/>
          <a:stretch>
            <a:fillRect/>
          </a:stretch>
        </p:blipFill>
        <p:spPr>
          <a:xfrm>
            <a:off x="3795227" y="1954161"/>
            <a:ext cx="2043918" cy="4433734"/>
          </a:xfrm>
          <a:prstGeom prst="rect">
            <a:avLst/>
          </a:prstGeom>
          <a:effectLst>
            <a:outerShdw blurRad="50800" dist="38100" dir="2700000" algn="tl" rotWithShape="0">
              <a:prstClr val="black">
                <a:alpha val="40000"/>
              </a:prstClr>
            </a:outerShdw>
          </a:effectLst>
        </p:spPr>
      </p:pic>
      <p:sp>
        <p:nvSpPr>
          <p:cNvPr id="4" name="화살표: 오각형 66">
            <a:extLst>
              <a:ext uri="{FF2B5EF4-FFF2-40B4-BE49-F238E27FC236}">
                <a16:creationId xmlns:a16="http://schemas.microsoft.com/office/drawing/2014/main" id="{6435DBA1-C47C-60B9-B87B-A71F786BF31C}"/>
              </a:ext>
            </a:extLst>
          </p:cNvPr>
          <p:cNvSpPr/>
          <p:nvPr/>
        </p:nvSpPr>
        <p:spPr bwMode="gray">
          <a:xfrm>
            <a:off x="1545205" y="2468032"/>
            <a:ext cx="394472" cy="3661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42514075-3B64-9472-785C-4B8456E6003C}"/>
              </a:ext>
            </a:extLst>
          </p:cNvPr>
          <p:cNvSpPr/>
          <p:nvPr/>
        </p:nvSpPr>
        <p:spPr bwMode="auto">
          <a:xfrm>
            <a:off x="1294893" y="23386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AA24B767-26EF-544E-6A7E-6FE848C9A9DE}"/>
              </a:ext>
            </a:extLst>
          </p:cNvPr>
          <p:cNvSpPr/>
          <p:nvPr/>
        </p:nvSpPr>
        <p:spPr bwMode="gray">
          <a:xfrm>
            <a:off x="3942596" y="4269315"/>
            <a:ext cx="1740654" cy="18012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966B33EE-0424-2839-3DFA-9E6B65D7C289}"/>
              </a:ext>
            </a:extLst>
          </p:cNvPr>
          <p:cNvSpPr/>
          <p:nvPr/>
        </p:nvSpPr>
        <p:spPr bwMode="auto">
          <a:xfrm>
            <a:off x="3704984" y="412298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화살표: 오각형 66">
            <a:extLst>
              <a:ext uri="{FF2B5EF4-FFF2-40B4-BE49-F238E27FC236}">
                <a16:creationId xmlns:a16="http://schemas.microsoft.com/office/drawing/2014/main" id="{F9C46994-C386-4141-A251-4E722EFC510D}"/>
              </a:ext>
            </a:extLst>
          </p:cNvPr>
          <p:cNvSpPr/>
          <p:nvPr/>
        </p:nvSpPr>
        <p:spPr bwMode="gray">
          <a:xfrm>
            <a:off x="4007428" y="4521705"/>
            <a:ext cx="1560189" cy="25176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A0DC1F8A-15C3-0FD4-9AC0-C96F78784BFA}"/>
              </a:ext>
            </a:extLst>
          </p:cNvPr>
          <p:cNvSpPr/>
          <p:nvPr/>
        </p:nvSpPr>
        <p:spPr bwMode="auto">
          <a:xfrm>
            <a:off x="3751550" y="440923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B27631A1-4B0B-1F3B-BE7E-26C4BC5FEA67}"/>
              </a:ext>
            </a:extLst>
          </p:cNvPr>
          <p:cNvSpPr/>
          <p:nvPr/>
        </p:nvSpPr>
        <p:spPr bwMode="gray">
          <a:xfrm>
            <a:off x="5405968" y="6103626"/>
            <a:ext cx="389466" cy="25176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B7B64ECC-72AA-2214-ECD4-AA24E7958B65}"/>
              </a:ext>
            </a:extLst>
          </p:cNvPr>
          <p:cNvSpPr/>
          <p:nvPr/>
        </p:nvSpPr>
        <p:spPr bwMode="auto">
          <a:xfrm>
            <a:off x="5152911" y="598110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4878403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15BCF-D0B9-D33C-2588-83471AA44FB0}"/>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8F9BACE8-99D8-8A89-F123-38645B4AB77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Email and Notification Delivery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2.2 Review Sending Template and History</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Sending Email</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AE37F20C-1674-EF94-7B51-E8447EE2E5A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Salesforce Bell Notification</a:t>
            </a:r>
          </a:p>
          <a:p>
            <a:pPr marL="22860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Check received Meeting Memo notification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Click title to open Meeting Memo detail page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(1) Title Template : Author’s Department Lv.3 + Author Name + Meeting Memo Title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(2) Content Template : Meeting Date, Main Account Name, Meeting Type</a:t>
            </a:r>
          </a:p>
          <a:p>
            <a:pPr marL="228600" indent="-228600" eaLnBrk="1" hangingPunct="1">
              <a:lnSpc>
                <a:spcPct val="120000"/>
              </a:lnSpc>
              <a:buFont typeface="+mj-lt"/>
              <a:buAutoNum type="arabicPeriod"/>
              <a:defRPr/>
            </a:pPr>
            <a:endParaRPr lang="en-US" altLang="ko-KR" sz="1200" dirty="0">
              <a:solidFill>
                <a:schemeClr val="tx1"/>
              </a:solidFill>
              <a:cs typeface="Arial" panose="020B0604020202020204" pitchFamily="34" charset="0"/>
            </a:endParaRPr>
          </a:p>
          <a:p>
            <a:pPr eaLnBrk="1" hangingPunct="1">
              <a:lnSpc>
                <a:spcPct val="120000"/>
              </a:lnSpc>
              <a:defRPr/>
            </a:pPr>
            <a:r>
              <a:rPr lang="en-US" altLang="ko-KR" sz="1200" b="1" dirty="0">
                <a:solidFill>
                  <a:srgbClr val="1F497D"/>
                </a:solidFill>
                <a:cs typeface="Arial" panose="020B0604020202020204" pitchFamily="34" charset="0"/>
              </a:rPr>
              <a:t>※ Notification: Sent only to CRM users (Salesforce account holders) among selected recipients/CC</a:t>
            </a:r>
            <a:endParaRPr lang="en-US" altLang="ko-KR" sz="1200" dirty="0">
              <a:solidFill>
                <a:prstClr val="black">
                  <a:lumMod val="50000"/>
                  <a:lumOff val="50000"/>
                </a:prstClr>
              </a:solidFill>
              <a:cs typeface="Arial" panose="020B0604020202020204" pitchFamily="34" charset="0"/>
            </a:endParaRPr>
          </a:p>
        </p:txBody>
      </p:sp>
      <p:sp>
        <p:nvSpPr>
          <p:cNvPr id="3" name="제목 1">
            <a:extLst>
              <a:ext uri="{FF2B5EF4-FFF2-40B4-BE49-F238E27FC236}">
                <a16:creationId xmlns:a16="http://schemas.microsoft.com/office/drawing/2014/main" id="{0EA289C8-3166-1AF6-F161-1629D13E18D6}"/>
              </a:ext>
            </a:extLst>
          </p:cNvPr>
          <p:cNvSpPr txBox="1">
            <a:spLocks/>
          </p:cNvSpPr>
          <p:nvPr/>
        </p:nvSpPr>
        <p:spPr>
          <a:xfrm>
            <a:off x="242888" y="419507"/>
            <a:ext cx="55991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Meeting Memo Saving / Submission</a:t>
            </a:r>
          </a:p>
        </p:txBody>
      </p:sp>
      <p:sp>
        <p:nvSpPr>
          <p:cNvPr id="4" name="직사각형 4">
            <a:extLst>
              <a:ext uri="{FF2B5EF4-FFF2-40B4-BE49-F238E27FC236}">
                <a16:creationId xmlns:a16="http://schemas.microsoft.com/office/drawing/2014/main" id="{CC066192-056C-1629-C51B-6D8D74A4E0B4}"/>
              </a:ext>
            </a:extLst>
          </p:cNvPr>
          <p:cNvSpPr/>
          <p:nvPr/>
        </p:nvSpPr>
        <p:spPr bwMode="auto">
          <a:xfrm>
            <a:off x="245535"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5" name="Picture 4">
            <a:extLst>
              <a:ext uri="{FF2B5EF4-FFF2-40B4-BE49-F238E27FC236}">
                <a16:creationId xmlns:a16="http://schemas.microsoft.com/office/drawing/2014/main" id="{9C99F370-28B4-F9B7-F194-41D2E936AA36}"/>
              </a:ext>
            </a:extLst>
          </p:cNvPr>
          <p:cNvPicPr>
            <a:picLocks noChangeAspect="1"/>
          </p:cNvPicPr>
          <p:nvPr/>
        </p:nvPicPr>
        <p:blipFill>
          <a:blip r:embed="rId2"/>
          <a:stretch>
            <a:fillRect/>
          </a:stretch>
        </p:blipFill>
        <p:spPr>
          <a:xfrm>
            <a:off x="3653854" y="1963379"/>
            <a:ext cx="2043918" cy="4433734"/>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A45FFD10-8B6C-B77F-D8BC-5C7B8E428DCA}"/>
              </a:ext>
            </a:extLst>
          </p:cNvPr>
          <p:cNvPicPr>
            <a:picLocks noChangeAspect="1"/>
          </p:cNvPicPr>
          <p:nvPr/>
        </p:nvPicPr>
        <p:blipFill>
          <a:blip r:embed="rId3"/>
          <a:stretch>
            <a:fillRect/>
          </a:stretch>
        </p:blipFill>
        <p:spPr>
          <a:xfrm>
            <a:off x="1154769" y="1963379"/>
            <a:ext cx="2043918" cy="4433734"/>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D2D8F0BC-179D-36CF-5CA7-159A44390DBA}"/>
              </a:ext>
            </a:extLst>
          </p:cNvPr>
          <p:cNvSpPr/>
          <p:nvPr/>
        </p:nvSpPr>
        <p:spPr bwMode="gray">
          <a:xfrm>
            <a:off x="2904656" y="2260600"/>
            <a:ext cx="220602" cy="20871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C6F32C7D-E958-D941-C3C1-97DBE6CDBA10}"/>
              </a:ext>
            </a:extLst>
          </p:cNvPr>
          <p:cNvSpPr/>
          <p:nvPr/>
        </p:nvSpPr>
        <p:spPr bwMode="auto">
          <a:xfrm>
            <a:off x="2644190" y="21388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428BA0B9-FB67-0465-BD3C-CA8C278160A9}"/>
              </a:ext>
            </a:extLst>
          </p:cNvPr>
          <p:cNvSpPr/>
          <p:nvPr/>
        </p:nvSpPr>
        <p:spPr bwMode="gray">
          <a:xfrm>
            <a:off x="3667627" y="2469310"/>
            <a:ext cx="2043918" cy="100541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E6809841-2937-2707-6A29-1DBB04A8AF87}"/>
              </a:ext>
            </a:extLst>
          </p:cNvPr>
          <p:cNvSpPr/>
          <p:nvPr/>
        </p:nvSpPr>
        <p:spPr bwMode="auto">
          <a:xfrm>
            <a:off x="3415093" y="234595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8292067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EE999-F7C2-7E2C-A54E-F7A399DFE3F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142FC28-3C65-509E-5CCA-1855FDEB8AE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Meeting Memo View</a:t>
            </a:r>
          </a:p>
        </p:txBody>
      </p:sp>
      <p:graphicFrame>
        <p:nvGraphicFramePr>
          <p:cNvPr id="17" name="표 16">
            <a:extLst>
              <a:ext uri="{FF2B5EF4-FFF2-40B4-BE49-F238E27FC236}">
                <a16:creationId xmlns:a16="http://schemas.microsoft.com/office/drawing/2014/main" id="{A18CA703-3E06-E90A-528E-89463924D34D}"/>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View Meeting Memo List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900" b="1" dirty="0"/>
                        <a:t>1.1 Use Filters in List View to Search Meeting Memos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a:t>
                      </a:r>
                      <a:r>
                        <a:rPr lang="en-US" altLang="ko-KR" sz="1200" b="1" dirty="0" err="1"/>
                        <a:t>Listview</a:t>
                      </a:r>
                      <a:r>
                        <a:rPr lang="en-US" altLang="ko-KR" sz="1200" b="1" dirty="0"/>
                        <a:t> Filter</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027F107-4323-D0A2-5AE9-3A01BDE179C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A4625A86-5198-9CD5-2154-46B54FA9D9C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Click the List View filter name or All Lists.</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Select filter to view memos based on conditions </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(1) Meeting Memo (Department)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Regular users: View memos created in their group</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Team Leaders and above: View all memos created in subordinate orgs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(2) My Meeting Memo (Completed)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View only submitted memos </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(3) My Meeting Memo (Draft)</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View only draft memos</a:t>
            </a:r>
            <a:endParaRPr lang="ko-KR" altLang="en-US" sz="1200" dirty="0">
              <a:solidFill>
                <a:schemeClr val="tx1"/>
              </a:solidFill>
              <a:cs typeface="Arial" panose="020B0604020202020204" pitchFamily="34" charset="0"/>
            </a:endParaRPr>
          </a:p>
        </p:txBody>
      </p:sp>
      <p:pic>
        <p:nvPicPr>
          <p:cNvPr id="7" name="Picture 6">
            <a:extLst>
              <a:ext uri="{FF2B5EF4-FFF2-40B4-BE49-F238E27FC236}">
                <a16:creationId xmlns:a16="http://schemas.microsoft.com/office/drawing/2014/main" id="{E35334B0-1656-FD00-3775-8AE18F626B63}"/>
              </a:ext>
            </a:extLst>
          </p:cNvPr>
          <p:cNvPicPr>
            <a:picLocks noChangeAspect="1"/>
          </p:cNvPicPr>
          <p:nvPr/>
        </p:nvPicPr>
        <p:blipFill>
          <a:blip r:embed="rId2"/>
          <a:stretch>
            <a:fillRect/>
          </a:stretch>
        </p:blipFill>
        <p:spPr>
          <a:xfrm>
            <a:off x="3841301" y="1963379"/>
            <a:ext cx="2043918" cy="4433734"/>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2EBE639-5D68-43C0-F289-6B49BAC6A310}"/>
              </a:ext>
            </a:extLst>
          </p:cNvPr>
          <p:cNvPicPr>
            <a:picLocks noChangeAspect="1"/>
          </p:cNvPicPr>
          <p:nvPr/>
        </p:nvPicPr>
        <p:blipFill>
          <a:blip r:embed="rId3"/>
          <a:stretch>
            <a:fillRect/>
          </a:stretch>
        </p:blipFill>
        <p:spPr>
          <a:xfrm>
            <a:off x="920183" y="1963379"/>
            <a:ext cx="2043918" cy="4433734"/>
          </a:xfrm>
          <a:prstGeom prst="rect">
            <a:avLst/>
          </a:prstGeom>
          <a:effectLst>
            <a:outerShdw blurRad="50800" dist="38100" dir="2700000" algn="tl" rotWithShape="0">
              <a:prstClr val="black">
                <a:alpha val="40000"/>
              </a:prstClr>
            </a:outerShdw>
          </a:effectLst>
        </p:spPr>
      </p:pic>
      <p:sp>
        <p:nvSpPr>
          <p:cNvPr id="3" name="화살표: 오각형 66">
            <a:extLst>
              <a:ext uri="{FF2B5EF4-FFF2-40B4-BE49-F238E27FC236}">
                <a16:creationId xmlns:a16="http://schemas.microsoft.com/office/drawing/2014/main" id="{0896C921-300D-61FE-F398-9BBF02679615}"/>
              </a:ext>
            </a:extLst>
          </p:cNvPr>
          <p:cNvSpPr/>
          <p:nvPr/>
        </p:nvSpPr>
        <p:spPr bwMode="gray">
          <a:xfrm>
            <a:off x="920456" y="3205910"/>
            <a:ext cx="2043918" cy="9342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 name="타원 3">
            <a:extLst>
              <a:ext uri="{FF2B5EF4-FFF2-40B4-BE49-F238E27FC236}">
                <a16:creationId xmlns:a16="http://schemas.microsoft.com/office/drawing/2014/main" id="{5F7E4E7B-909D-7218-051D-F1AF6E836B99}"/>
              </a:ext>
            </a:extLst>
          </p:cNvPr>
          <p:cNvSpPr/>
          <p:nvPr/>
        </p:nvSpPr>
        <p:spPr bwMode="auto">
          <a:xfrm>
            <a:off x="659990" y="308414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C6ECC5EA-0A95-A74C-3E4A-1243B87C542D}"/>
              </a:ext>
            </a:extLst>
          </p:cNvPr>
          <p:cNvSpPr/>
          <p:nvPr/>
        </p:nvSpPr>
        <p:spPr bwMode="gray">
          <a:xfrm>
            <a:off x="3841301" y="3013174"/>
            <a:ext cx="2043918" cy="130482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8B83EC65-B358-BBC6-7788-B5D09CA4E3D5}"/>
              </a:ext>
            </a:extLst>
          </p:cNvPr>
          <p:cNvSpPr/>
          <p:nvPr/>
        </p:nvSpPr>
        <p:spPr bwMode="auto">
          <a:xfrm>
            <a:off x="3580835" y="289140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19978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CCA68-BB3F-0E2B-EC77-06448017D15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E301E78-DE3B-843D-43E5-7F8BC66DAA5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Meeting Memo View</a:t>
            </a:r>
          </a:p>
        </p:txBody>
      </p:sp>
      <p:graphicFrame>
        <p:nvGraphicFramePr>
          <p:cNvPr id="17" name="표 16">
            <a:extLst>
              <a:ext uri="{FF2B5EF4-FFF2-40B4-BE49-F238E27FC236}">
                <a16:creationId xmlns:a16="http://schemas.microsoft.com/office/drawing/2014/main" id="{F7F37949-0362-D849-A77E-587525B1657C}"/>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View Detailed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2.1 View Related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1413B220-568A-AF3B-6B02-B16AE1C0B6A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Related Info</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Includes account, attendees, Material Groups, gift records, summary, transcript, and attachments</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Related Information</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You can view details by clicking the account, attendees, handled products, gift records, summary and full transcript, or attachments linked to the Meeting Memo.</a:t>
            </a:r>
            <a:endParaRPr lang="ko-KR" altLang="en-US" sz="1200" dirty="0">
              <a:solidFill>
                <a:schemeClr val="tx1"/>
              </a:solidFill>
              <a:cs typeface="Arial" panose="020B0604020202020204" pitchFamily="34" charset="0"/>
            </a:endParaRPr>
          </a:p>
        </p:txBody>
      </p:sp>
      <p:sp>
        <p:nvSpPr>
          <p:cNvPr id="4" name="직사각형 4">
            <a:extLst>
              <a:ext uri="{FF2B5EF4-FFF2-40B4-BE49-F238E27FC236}">
                <a16:creationId xmlns:a16="http://schemas.microsoft.com/office/drawing/2014/main" id="{B5F5B3F2-A36A-C3BA-6175-7F2F4E5ECB38}"/>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5" name="Picture 4">
            <a:extLst>
              <a:ext uri="{FF2B5EF4-FFF2-40B4-BE49-F238E27FC236}">
                <a16:creationId xmlns:a16="http://schemas.microsoft.com/office/drawing/2014/main" id="{A04BBBCA-B183-AB30-FA0C-8BB7F5C9D717}"/>
              </a:ext>
            </a:extLst>
          </p:cNvPr>
          <p:cNvPicPr>
            <a:picLocks noChangeAspect="1"/>
          </p:cNvPicPr>
          <p:nvPr/>
        </p:nvPicPr>
        <p:blipFill>
          <a:blip r:embed="rId2"/>
          <a:stretch>
            <a:fillRect/>
          </a:stretch>
        </p:blipFill>
        <p:spPr>
          <a:xfrm>
            <a:off x="920183" y="1954161"/>
            <a:ext cx="2043918" cy="4433734"/>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FB14E92-D776-2E1B-285C-9E35288EAADE}"/>
              </a:ext>
            </a:extLst>
          </p:cNvPr>
          <p:cNvPicPr>
            <a:picLocks noChangeAspect="1"/>
          </p:cNvPicPr>
          <p:nvPr/>
        </p:nvPicPr>
        <p:blipFill>
          <a:blip r:embed="rId3"/>
          <a:stretch>
            <a:fillRect/>
          </a:stretch>
        </p:blipFill>
        <p:spPr>
          <a:xfrm>
            <a:off x="3933450" y="1963379"/>
            <a:ext cx="2043918" cy="4433734"/>
          </a:xfrm>
          <a:prstGeom prst="rect">
            <a:avLst/>
          </a:prstGeom>
          <a:effectLst>
            <a:outerShdw blurRad="50800" dist="38100" dir="2700000" algn="tl" rotWithShape="0">
              <a:prstClr val="black">
                <a:alpha val="40000"/>
              </a:prstClr>
            </a:outerShdw>
          </a:effectLst>
        </p:spPr>
      </p:pic>
      <p:sp>
        <p:nvSpPr>
          <p:cNvPr id="3" name="화살표: 오각형 66">
            <a:extLst>
              <a:ext uri="{FF2B5EF4-FFF2-40B4-BE49-F238E27FC236}">
                <a16:creationId xmlns:a16="http://schemas.microsoft.com/office/drawing/2014/main" id="{7963F296-83A1-CC18-09C3-AEAC872EBE1F}"/>
              </a:ext>
            </a:extLst>
          </p:cNvPr>
          <p:cNvSpPr/>
          <p:nvPr/>
        </p:nvSpPr>
        <p:spPr bwMode="gray">
          <a:xfrm>
            <a:off x="920184" y="2840649"/>
            <a:ext cx="2043918" cy="230459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6DE3CD78-37F4-3969-4178-593F6F6FB79D}"/>
              </a:ext>
            </a:extLst>
          </p:cNvPr>
          <p:cNvSpPr/>
          <p:nvPr/>
        </p:nvSpPr>
        <p:spPr bwMode="auto">
          <a:xfrm>
            <a:off x="703856" y="271888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화살표: 오각형 66">
            <a:extLst>
              <a:ext uri="{FF2B5EF4-FFF2-40B4-BE49-F238E27FC236}">
                <a16:creationId xmlns:a16="http://schemas.microsoft.com/office/drawing/2014/main" id="{682C17B5-16FB-C36C-78B6-3C647137F7D4}"/>
              </a:ext>
            </a:extLst>
          </p:cNvPr>
          <p:cNvSpPr/>
          <p:nvPr/>
        </p:nvSpPr>
        <p:spPr bwMode="gray">
          <a:xfrm>
            <a:off x="3967554" y="2481304"/>
            <a:ext cx="2043918" cy="148956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134026B5-43B7-0639-DFAB-90592D0EFB41}"/>
              </a:ext>
            </a:extLst>
          </p:cNvPr>
          <p:cNvSpPr/>
          <p:nvPr/>
        </p:nvSpPr>
        <p:spPr bwMode="auto">
          <a:xfrm>
            <a:off x="3726858" y="236800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1" name="직선 화살표 연결선 3">
            <a:extLst>
              <a:ext uri="{FF2B5EF4-FFF2-40B4-BE49-F238E27FC236}">
                <a16:creationId xmlns:a16="http://schemas.microsoft.com/office/drawing/2014/main" id="{659807C7-A5B6-2664-165C-FC3A6B59C949}"/>
              </a:ext>
            </a:extLst>
          </p:cNvPr>
          <p:cNvCxnSpPr>
            <a:cxnSpLocks/>
            <a:stCxn id="3" idx="3"/>
            <a:endCxn id="9" idx="1"/>
          </p:cNvCxnSpPr>
          <p:nvPr/>
        </p:nvCxnSpPr>
        <p:spPr bwMode="auto">
          <a:xfrm flipV="1">
            <a:off x="2964102" y="3226086"/>
            <a:ext cx="1003452" cy="766862"/>
          </a:xfrm>
          <a:prstGeom prst="bentConnector3">
            <a:avLst>
              <a:gd name="adj1" fmla="val 50000"/>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338599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23908-5CD3-3BD2-5584-589DD62BA32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FEE410C-39EA-6585-9310-24CB619B9F1C}"/>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Meeting Memo View</a:t>
            </a:r>
          </a:p>
        </p:txBody>
      </p:sp>
      <p:graphicFrame>
        <p:nvGraphicFramePr>
          <p:cNvPr id="17" name="표 16">
            <a:extLst>
              <a:ext uri="{FF2B5EF4-FFF2-40B4-BE49-F238E27FC236}">
                <a16:creationId xmlns:a16="http://schemas.microsoft.com/office/drawing/2014/main" id="{CA6CBC19-5D5E-660C-A562-678DDF213BE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View Detailed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000" b="1" dirty="0"/>
                        <a:t>2.2 View Sensitive Information and Sharing Targets</a:t>
                      </a:r>
                      <a:endParaRPr lang="en-US" sz="10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Sensitive Information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E0632998-E709-4E4A-49D3-72366D51B10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Sensitive Information, Files, and Sharing Targets</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You can view the sensitive information, files (only titles and existence status), and sharing targets recorded in the Meeting Memo.</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When you lack permission to view sensitive information, you also cannot see the list of employees included in the sharing target list.</a:t>
            </a:r>
          </a:p>
          <a:p>
            <a:pPr marL="228600" lvl="0" indent="-228600" eaLnBrk="1" hangingPunct="1">
              <a:lnSpc>
                <a:spcPct val="120000"/>
              </a:lnSpc>
              <a:buFont typeface="+mj-lt"/>
              <a:buAutoNum type="arabicPeriod"/>
              <a:defRPr/>
            </a:pPr>
            <a:endParaRPr lang="en-US" altLang="ko-KR" sz="1200" b="1" dirty="0">
              <a:solidFill>
                <a:schemeClr val="tx1"/>
              </a:solidFill>
              <a:cs typeface="Arial" panose="020B0604020202020204" pitchFamily="34" charset="0"/>
            </a:endParaRPr>
          </a:p>
          <a:p>
            <a:pPr lvl="0" eaLnBrk="1" hangingPunct="1">
              <a:lnSpc>
                <a:spcPct val="120000"/>
              </a:lnSpc>
              <a:defRPr/>
            </a:pPr>
            <a:r>
              <a:rPr lang="en-US" altLang="ko-KR" sz="1200" b="1" dirty="0">
                <a:solidFill>
                  <a:srgbClr val="1F497D"/>
                </a:solidFill>
                <a:cs typeface="Arial" panose="020B0604020202020204" pitchFamily="34" charset="0"/>
              </a:rPr>
              <a:t>※ For sensitive information files, only the file title and existence status can be viewed in mobile environments.</a:t>
            </a:r>
            <a:br>
              <a:rPr lang="en-US" altLang="ko-KR" sz="1200" b="1" dirty="0">
                <a:solidFill>
                  <a:srgbClr val="1F497D"/>
                </a:solidFill>
                <a:cs typeface="Arial" panose="020B0604020202020204" pitchFamily="34" charset="0"/>
              </a:rPr>
            </a:br>
            <a:r>
              <a:rPr lang="en-US" altLang="ko-KR" sz="1200" b="1" dirty="0">
                <a:solidFill>
                  <a:srgbClr val="1F497D"/>
                </a:solidFill>
                <a:cs typeface="Arial" panose="020B0604020202020204" pitchFamily="34" charset="0"/>
              </a:rPr>
              <a:t>- Detailed viewing and additional uploads are not available.</a:t>
            </a:r>
            <a:endParaRPr lang="ko-KR" altLang="en-US" sz="1200" dirty="0">
              <a:solidFill>
                <a:schemeClr val="tx1"/>
              </a:solidFill>
              <a:cs typeface="Arial" panose="020B0604020202020204" pitchFamily="34" charset="0"/>
            </a:endParaRPr>
          </a:p>
        </p:txBody>
      </p:sp>
      <p:sp>
        <p:nvSpPr>
          <p:cNvPr id="4" name="직사각형 4">
            <a:extLst>
              <a:ext uri="{FF2B5EF4-FFF2-40B4-BE49-F238E27FC236}">
                <a16:creationId xmlns:a16="http://schemas.microsoft.com/office/drawing/2014/main" id="{5046C02F-0092-C9C6-3110-A71E94519063}"/>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5" name="Picture 4">
            <a:extLst>
              <a:ext uri="{FF2B5EF4-FFF2-40B4-BE49-F238E27FC236}">
                <a16:creationId xmlns:a16="http://schemas.microsoft.com/office/drawing/2014/main" id="{42D9A385-E477-C558-9FAC-00AAE6FD9088}"/>
              </a:ext>
            </a:extLst>
          </p:cNvPr>
          <p:cNvPicPr>
            <a:picLocks noChangeAspect="1"/>
          </p:cNvPicPr>
          <p:nvPr/>
        </p:nvPicPr>
        <p:blipFill>
          <a:blip r:embed="rId2"/>
          <a:stretch>
            <a:fillRect/>
          </a:stretch>
        </p:blipFill>
        <p:spPr>
          <a:xfrm>
            <a:off x="2370720" y="1963379"/>
            <a:ext cx="2043918" cy="4433734"/>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C340CAB0-709A-DE8E-F6ED-1EEF4316DBE2}"/>
              </a:ext>
            </a:extLst>
          </p:cNvPr>
          <p:cNvSpPr/>
          <p:nvPr/>
        </p:nvSpPr>
        <p:spPr bwMode="gray">
          <a:xfrm>
            <a:off x="2387344" y="2848338"/>
            <a:ext cx="2003645" cy="215175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36CC6312-BD5B-0EE9-D0B0-B987CA64F883}"/>
              </a:ext>
            </a:extLst>
          </p:cNvPr>
          <p:cNvSpPr/>
          <p:nvPr/>
        </p:nvSpPr>
        <p:spPr bwMode="auto">
          <a:xfrm>
            <a:off x="2130744" y="272657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791460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04E1D-F62F-97F0-C04B-9C82475383B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F74756D-585D-3615-17DA-809D4F26858D}"/>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Meeting Memo View</a:t>
            </a:r>
          </a:p>
        </p:txBody>
      </p:sp>
      <p:graphicFrame>
        <p:nvGraphicFramePr>
          <p:cNvPr id="17" name="표 16">
            <a:extLst>
              <a:ext uri="{FF2B5EF4-FFF2-40B4-BE49-F238E27FC236}">
                <a16:creationId xmlns:a16="http://schemas.microsoft.com/office/drawing/2014/main" id="{5CF63265-9452-C94D-E878-A7D810DCED18}"/>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2. View Detailed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100" b="1" dirty="0"/>
                        <a:t>2.3 View To-Do List</a:t>
                      </a:r>
                      <a:endParaRPr lang="en-US" sz="10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a:t>
                      </a:r>
                      <a:r>
                        <a:rPr lang="ko-KR" altLang="en-US" sz="1200" b="1" dirty="0"/>
                        <a:t> </a:t>
                      </a:r>
                      <a:r>
                        <a:rPr lang="en-US" altLang="ko-KR" sz="1200" b="1" dirty="0"/>
                        <a:t>&gt; Meeting Memo Menu &gt; Meeting Memo Detailed Page &gt; To-Do List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29CD05CD-0D20-2931-23E4-937C025E564D}"/>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View To-Do List</a:t>
            </a:r>
            <a:br>
              <a:rPr lang="en-US" altLang="ko-KR" sz="1200" b="1" dirty="0">
                <a:solidFill>
                  <a:srgbClr val="1F497D"/>
                </a:solidFill>
                <a:cs typeface="Arial" panose="020B0604020202020204" pitchFamily="34" charset="0"/>
              </a:rPr>
            </a:br>
            <a:r>
              <a:rPr lang="en-US" altLang="ko-KR" sz="1200" dirty="0">
                <a:solidFill>
                  <a:schemeClr val="tx1"/>
                </a:solidFill>
                <a:cs typeface="Arial" panose="020B0604020202020204" pitchFamily="34" charset="0"/>
              </a:rPr>
              <a:t>- You can view events and tasks created in the Meeting Memo based on their due dates.</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Open</a:t>
            </a:r>
            <a:r>
              <a:rPr lang="ko-KR" altLang="en-US" sz="1200" b="1" dirty="0">
                <a:solidFill>
                  <a:srgbClr val="1F497D"/>
                </a:solidFill>
                <a:cs typeface="Arial" panose="020B0604020202020204" pitchFamily="34" charset="0"/>
              </a:rPr>
              <a:t> </a:t>
            </a:r>
            <a:r>
              <a:rPr lang="en-US" altLang="ko-KR" sz="1200" b="1" dirty="0">
                <a:solidFill>
                  <a:srgbClr val="1F497D"/>
                </a:solidFill>
                <a:cs typeface="Arial" panose="020B0604020202020204" pitchFamily="34" charset="0"/>
              </a:rPr>
              <a:t>Activities: Displays events and tasks whose due dates or start times have not yet arrived.</a:t>
            </a:r>
          </a:p>
          <a:p>
            <a:pPr marL="228600" lvl="0" indent="-228600" eaLnBrk="1" hangingPunct="1">
              <a:lnSpc>
                <a:spcPct val="120000"/>
              </a:lnSpc>
              <a:buFont typeface="+mj-lt"/>
              <a:buAutoNum type="arabicPeriod"/>
              <a:defRPr/>
            </a:pPr>
            <a:r>
              <a:rPr lang="en-US" altLang="ko-KR" sz="1200" b="1" dirty="0">
                <a:solidFill>
                  <a:srgbClr val="1F497D"/>
                </a:solidFill>
                <a:cs typeface="Arial" panose="020B0604020202020204" pitchFamily="34" charset="0"/>
              </a:rPr>
              <a:t>Activity History: Displays events and tasks whose due dates or start times have passed.</a:t>
            </a:r>
            <a:endParaRPr lang="ko-KR" altLang="en-US" sz="1200" dirty="0">
              <a:solidFill>
                <a:schemeClr val="tx1"/>
              </a:solidFill>
              <a:cs typeface="Arial" panose="020B0604020202020204" pitchFamily="34" charset="0"/>
            </a:endParaRPr>
          </a:p>
        </p:txBody>
      </p:sp>
      <p:sp>
        <p:nvSpPr>
          <p:cNvPr id="4" name="직사각형 4">
            <a:extLst>
              <a:ext uri="{FF2B5EF4-FFF2-40B4-BE49-F238E27FC236}">
                <a16:creationId xmlns:a16="http://schemas.microsoft.com/office/drawing/2014/main" id="{1106A572-D2CE-96EE-2DFF-4CFA9CDDDF6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5" name="Picture 4">
            <a:extLst>
              <a:ext uri="{FF2B5EF4-FFF2-40B4-BE49-F238E27FC236}">
                <a16:creationId xmlns:a16="http://schemas.microsoft.com/office/drawing/2014/main" id="{85E5DAAB-B767-A203-5E22-70C42194329A}"/>
              </a:ext>
            </a:extLst>
          </p:cNvPr>
          <p:cNvPicPr>
            <a:picLocks noChangeAspect="1"/>
          </p:cNvPicPr>
          <p:nvPr/>
        </p:nvPicPr>
        <p:blipFill>
          <a:blip r:embed="rId2"/>
          <a:stretch>
            <a:fillRect/>
          </a:stretch>
        </p:blipFill>
        <p:spPr>
          <a:xfrm>
            <a:off x="284355" y="1963379"/>
            <a:ext cx="2043918" cy="4433734"/>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B7CACCC-CB23-E137-BE5F-C28FED088140}"/>
              </a:ext>
            </a:extLst>
          </p:cNvPr>
          <p:cNvPicPr>
            <a:picLocks noChangeAspect="1"/>
          </p:cNvPicPr>
          <p:nvPr/>
        </p:nvPicPr>
        <p:blipFill>
          <a:blip r:embed="rId3"/>
          <a:stretch>
            <a:fillRect/>
          </a:stretch>
        </p:blipFill>
        <p:spPr>
          <a:xfrm>
            <a:off x="4440268" y="1954161"/>
            <a:ext cx="2043918" cy="4433734"/>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E33DC11-B280-3AEA-8AF1-AB5D3BA3412D}"/>
              </a:ext>
            </a:extLst>
          </p:cNvPr>
          <p:cNvPicPr>
            <a:picLocks noChangeAspect="1"/>
          </p:cNvPicPr>
          <p:nvPr/>
        </p:nvPicPr>
        <p:blipFill>
          <a:blip r:embed="rId4"/>
          <a:stretch>
            <a:fillRect/>
          </a:stretch>
        </p:blipFill>
        <p:spPr>
          <a:xfrm>
            <a:off x="2357705" y="1963379"/>
            <a:ext cx="2043918" cy="4433734"/>
          </a:xfrm>
          <a:prstGeom prst="rect">
            <a:avLst/>
          </a:prstGeom>
          <a:effectLst>
            <a:outerShdw blurRad="50800" dist="38100" dir="2700000" algn="tl" rotWithShape="0">
              <a:prstClr val="black">
                <a:alpha val="40000"/>
              </a:prstClr>
            </a:outerShdw>
          </a:effectLst>
        </p:spPr>
      </p:pic>
      <p:sp>
        <p:nvSpPr>
          <p:cNvPr id="16" name="화살표: 오각형 66">
            <a:extLst>
              <a:ext uri="{FF2B5EF4-FFF2-40B4-BE49-F238E27FC236}">
                <a16:creationId xmlns:a16="http://schemas.microsoft.com/office/drawing/2014/main" id="{7CEA175B-D26B-7B16-1BDA-61EA81D59690}"/>
              </a:ext>
            </a:extLst>
          </p:cNvPr>
          <p:cNvSpPr/>
          <p:nvPr/>
        </p:nvSpPr>
        <p:spPr bwMode="gray">
          <a:xfrm>
            <a:off x="290823" y="3086915"/>
            <a:ext cx="2003645" cy="46601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6E2E2909-034F-2DC2-2FEB-67E26AC659F6}"/>
              </a:ext>
            </a:extLst>
          </p:cNvPr>
          <p:cNvSpPr/>
          <p:nvPr/>
        </p:nvSpPr>
        <p:spPr bwMode="auto">
          <a:xfrm>
            <a:off x="37401" y="29619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화살표: 오각형 66">
            <a:extLst>
              <a:ext uri="{FF2B5EF4-FFF2-40B4-BE49-F238E27FC236}">
                <a16:creationId xmlns:a16="http://schemas.microsoft.com/office/drawing/2014/main" id="{1F258ADD-AE09-5F03-2B47-C32A01897057}"/>
              </a:ext>
            </a:extLst>
          </p:cNvPr>
          <p:cNvSpPr/>
          <p:nvPr/>
        </p:nvSpPr>
        <p:spPr bwMode="gray">
          <a:xfrm>
            <a:off x="2362486" y="2506135"/>
            <a:ext cx="2043918" cy="86053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43AFD4BA-6A8C-0D3F-C2C8-116159AF6B93}"/>
              </a:ext>
            </a:extLst>
          </p:cNvPr>
          <p:cNvSpPr/>
          <p:nvPr/>
        </p:nvSpPr>
        <p:spPr bwMode="gray">
          <a:xfrm>
            <a:off x="4460703" y="2494071"/>
            <a:ext cx="2043918" cy="99631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21" name="직선 화살표 연결선 3">
            <a:extLst>
              <a:ext uri="{FF2B5EF4-FFF2-40B4-BE49-F238E27FC236}">
                <a16:creationId xmlns:a16="http://schemas.microsoft.com/office/drawing/2014/main" id="{7A7A1D60-0B27-AB32-CCEB-D4FD3CF467C2}"/>
              </a:ext>
            </a:extLst>
          </p:cNvPr>
          <p:cNvCxnSpPr>
            <a:cxnSpLocks/>
            <a:stCxn id="16" idx="0"/>
          </p:cNvCxnSpPr>
          <p:nvPr/>
        </p:nvCxnSpPr>
        <p:spPr bwMode="auto">
          <a:xfrm rot="5400000" flipH="1" flipV="1">
            <a:off x="1791401" y="2515830"/>
            <a:ext cx="72330" cy="1069840"/>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직선 화살표 연결선 3">
            <a:extLst>
              <a:ext uri="{FF2B5EF4-FFF2-40B4-BE49-F238E27FC236}">
                <a16:creationId xmlns:a16="http://schemas.microsoft.com/office/drawing/2014/main" id="{0506234F-C5EB-1D64-D571-4F912227C538}"/>
              </a:ext>
            </a:extLst>
          </p:cNvPr>
          <p:cNvCxnSpPr>
            <a:cxnSpLocks/>
            <a:stCxn id="16" idx="2"/>
            <a:endCxn id="20" idx="2"/>
          </p:cNvCxnSpPr>
          <p:nvPr/>
        </p:nvCxnSpPr>
        <p:spPr bwMode="auto">
          <a:xfrm rot="5400000" flipH="1" flipV="1">
            <a:off x="3356379" y="1426650"/>
            <a:ext cx="62549" cy="4190016"/>
          </a:xfrm>
          <a:prstGeom prst="bentConnector3">
            <a:avLst>
              <a:gd name="adj1" fmla="val -365473"/>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타원 22">
            <a:extLst>
              <a:ext uri="{FF2B5EF4-FFF2-40B4-BE49-F238E27FC236}">
                <a16:creationId xmlns:a16="http://schemas.microsoft.com/office/drawing/2014/main" id="{98F8C354-5469-4CF5-3A6F-CFB7AAFB12E3}"/>
              </a:ext>
            </a:extLst>
          </p:cNvPr>
          <p:cNvSpPr/>
          <p:nvPr/>
        </p:nvSpPr>
        <p:spPr bwMode="auto">
          <a:xfrm>
            <a:off x="2104967" y="238600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84A147D0-E7DE-D0D6-30C5-02A8E5710545}"/>
              </a:ext>
            </a:extLst>
          </p:cNvPr>
          <p:cNvSpPr/>
          <p:nvPr/>
        </p:nvSpPr>
        <p:spPr bwMode="auto">
          <a:xfrm>
            <a:off x="4203184" y="236982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497272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AC95D-6048-B494-8594-CEAC6707ABC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74B8B15-BF74-1D32-4037-21C4ACCFED32}"/>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Meeting Memo Creation</a:t>
            </a:r>
          </a:p>
        </p:txBody>
      </p:sp>
      <p:graphicFrame>
        <p:nvGraphicFramePr>
          <p:cNvPr id="17" name="표 16">
            <a:extLst>
              <a:ext uri="{FF2B5EF4-FFF2-40B4-BE49-F238E27FC236}">
                <a16:creationId xmlns:a16="http://schemas.microsoft.com/office/drawing/2014/main" id="{A27F6ADA-3C05-351C-70AD-F081240EC129}"/>
              </a:ext>
            </a:extLst>
          </p:cNvPr>
          <p:cNvGraphicFramePr>
            <a:graphicFrameLocks noGrp="1"/>
          </p:cNvGraphicFramePr>
          <p:nvPr>
            <p:extLst>
              <p:ext uri="{D42A27DB-BD31-4B8C-83A1-F6EECF244321}">
                <p14:modId xmlns:p14="http://schemas.microsoft.com/office/powerpoint/2010/main" val="1181404397"/>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Select Record Type_1.1.2 Use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Meeting Memo</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All Employees</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Home &gt; Meeting Memo Menu &gt; New Meeting Memo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6B5DC3FC-DD22-8973-F317-5BA4D3FB7E9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CD7A3D1E-1D87-15AA-67CC-9EBAF3C2A388}"/>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Create New</a:t>
            </a:r>
            <a:br>
              <a:rPr lang="en-US" altLang="ko-KR" sz="1200" b="1" dirty="0">
                <a:solidFill>
                  <a:srgbClr val="1F497D"/>
                </a:solidFill>
                <a:cs typeface="Arial" panose="020B0604020202020204" pitchFamily="34" charset="0"/>
              </a:rPr>
            </a:br>
            <a:endParaRPr lang="en-US" altLang="ko-KR" sz="1200" b="1" dirty="0">
              <a:solidFill>
                <a:srgbClr val="1F497D"/>
              </a:solidFill>
              <a:cs typeface="Arial" panose="020B0604020202020204" pitchFamily="34" charset="0"/>
            </a:endParaRP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Select Create Meeting Memo Using Microsoft Teams</a:t>
            </a:r>
            <a:br>
              <a:rPr lang="en-US" altLang="ko-KR" sz="1200" b="1" dirty="0">
                <a:solidFill>
                  <a:srgbClr val="1F497D"/>
                </a:solidFill>
                <a:cs typeface="Arial" panose="020B0604020202020204" pitchFamily="34" charset="0"/>
              </a:rPr>
            </a:br>
            <a:endParaRPr lang="en-US" altLang="ko-KR" sz="1200" b="1" dirty="0">
              <a:solidFill>
                <a:srgbClr val="1F497D"/>
              </a:solidFill>
              <a:cs typeface="Arial" panose="020B0604020202020204" pitchFamily="34" charset="0"/>
            </a:endParaRPr>
          </a:p>
          <a:p>
            <a:pPr marL="228600" marR="0" lvl="0" indent="-228600" algn="l" defTabSz="914400" rtl="0" eaLnBrk="1" fontAlgn="base" latinLnBrk="0" hangingPunct="1">
              <a:lnSpc>
                <a:spcPct val="120000"/>
              </a:lnSpc>
              <a:spcBef>
                <a:spcPct val="0"/>
              </a:spcBef>
              <a:spcAft>
                <a:spcPts val="400"/>
              </a:spcAft>
              <a:buClrTx/>
              <a:buSzTx/>
              <a:buFont typeface="+mj-lt"/>
              <a:buAutoNum type="arabicPeriod"/>
              <a:tabLst/>
              <a:defRPr/>
            </a:pPr>
            <a:r>
              <a:rPr lang="en-US" altLang="ko-KR" sz="1200" b="1" dirty="0">
                <a:solidFill>
                  <a:srgbClr val="1F497D"/>
                </a:solidFill>
                <a:cs typeface="Arial" panose="020B0604020202020204" pitchFamily="34" charset="0"/>
              </a:rPr>
              <a:t>Click Next</a:t>
            </a:r>
            <a:endParaRPr lang="ko-KR" altLang="en-US" sz="1200" b="1" dirty="0">
              <a:solidFill>
                <a:srgbClr val="1F497D"/>
              </a:solidFill>
              <a:cs typeface="Arial" panose="020B0604020202020204" pitchFamily="34" charset="0"/>
            </a:endParaRPr>
          </a:p>
        </p:txBody>
      </p:sp>
      <p:grpSp>
        <p:nvGrpSpPr>
          <p:cNvPr id="9" name="그룹 8">
            <a:extLst>
              <a:ext uri="{FF2B5EF4-FFF2-40B4-BE49-F238E27FC236}">
                <a16:creationId xmlns:a16="http://schemas.microsoft.com/office/drawing/2014/main" id="{9313F9C1-D99E-12C8-8648-7F0F50B838CD}"/>
              </a:ext>
            </a:extLst>
          </p:cNvPr>
          <p:cNvGrpSpPr/>
          <p:nvPr/>
        </p:nvGrpSpPr>
        <p:grpSpPr>
          <a:xfrm>
            <a:off x="6827289" y="5046348"/>
            <a:ext cx="2660073" cy="1265619"/>
            <a:chOff x="6694285" y="4802621"/>
            <a:chExt cx="2926080" cy="1392181"/>
          </a:xfrm>
        </p:grpSpPr>
        <p:sp>
          <p:nvSpPr>
            <p:cNvPr id="11" name="직사각형 10">
              <a:extLst>
                <a:ext uri="{FF2B5EF4-FFF2-40B4-BE49-F238E27FC236}">
                  <a16:creationId xmlns:a16="http://schemas.microsoft.com/office/drawing/2014/main" id="{BA37DA95-8719-F43D-6AC9-E836BA8CC378}"/>
                </a:ext>
              </a:extLst>
            </p:cNvPr>
            <p:cNvSpPr/>
            <p:nvPr/>
          </p:nvSpPr>
          <p:spPr bwMode="auto">
            <a:xfrm>
              <a:off x="6694285" y="4802621"/>
              <a:ext cx="2926080" cy="324035"/>
            </a:xfrm>
            <a:prstGeom prst="rect">
              <a:avLst/>
            </a:prstGeom>
            <a:solidFill>
              <a:schemeClr val="accent1">
                <a:lumMod val="20000"/>
                <a:lumOff val="80000"/>
              </a:schemeClr>
            </a:solidFill>
            <a:ln>
              <a:solidFill>
                <a:schemeClr val="bg1">
                  <a:lumMod val="75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FAQ</a:t>
              </a:r>
            </a:p>
          </p:txBody>
        </p:sp>
        <p:sp>
          <p:nvSpPr>
            <p:cNvPr id="21" name="직사각형 20">
              <a:extLst>
                <a:ext uri="{FF2B5EF4-FFF2-40B4-BE49-F238E27FC236}">
                  <a16:creationId xmlns:a16="http://schemas.microsoft.com/office/drawing/2014/main" id="{8EFB4BBF-094C-7E77-8BCA-31073DA37E47}"/>
                </a:ext>
              </a:extLst>
            </p:cNvPr>
            <p:cNvSpPr/>
            <p:nvPr/>
          </p:nvSpPr>
          <p:spPr bwMode="auto">
            <a:xfrm>
              <a:off x="6694285" y="5186691"/>
              <a:ext cx="2926080" cy="100811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Q. Can I still create a Meeting Memo without using the AI solution?</a:t>
              </a:r>
            </a:p>
            <a:p>
              <a:pPr marL="0" marR="0" indent="0" defTabSz="914400" rtl="0" eaLnBrk="1" fontAlgn="base" latinLnBrk="0" hangingPunct="1">
                <a:lnSpc>
                  <a:spcPct val="100000"/>
                </a:lnSpc>
                <a:spcBef>
                  <a:spcPct val="0"/>
                </a:spcBef>
                <a:spcAft>
                  <a:spcPct val="0"/>
                </a:spcAft>
                <a:buClrTx/>
                <a:buSzTx/>
                <a:buFontTx/>
                <a:buNone/>
                <a:tabLst/>
              </a:pPr>
              <a:r>
                <a:rPr kumimoji="1" lang="en-US" altLang="ko-KR" sz="1100" b="0" i="0" u="none" strike="noStrike" cap="none" normalizeH="0" baseline="0" dirty="0">
                  <a:ln>
                    <a:noFill/>
                  </a:ln>
                  <a:solidFill>
                    <a:schemeClr val="tx1">
                      <a:lumMod val="65000"/>
                      <a:lumOff val="35000"/>
                    </a:schemeClr>
                  </a:solidFill>
                  <a:effectLst/>
                  <a:latin typeface="Arial" panose="020B0604020202020204" pitchFamily="34" charset="0"/>
                  <a:ea typeface="맑은 고딕" panose="020B0503020000020004" pitchFamily="50" charset="-127"/>
                  <a:cs typeface="Arial" panose="020B0604020202020204" pitchFamily="34" charset="0"/>
                </a:rPr>
                <a:t>A. Yes. By selecting Basic Meeting Memo, you can create a Meeting Memo using the previous method.</a:t>
              </a:r>
            </a:p>
          </p:txBody>
        </p:sp>
      </p:grpSp>
      <p:pic>
        <p:nvPicPr>
          <p:cNvPr id="3" name="그림 2">
            <a:extLst>
              <a:ext uri="{FF2B5EF4-FFF2-40B4-BE49-F238E27FC236}">
                <a16:creationId xmlns:a16="http://schemas.microsoft.com/office/drawing/2014/main" id="{8371CC9C-820A-1D7A-65AF-945257243EEF}"/>
              </a:ext>
            </a:extLst>
          </p:cNvPr>
          <p:cNvPicPr>
            <a:picLocks noChangeAspect="1"/>
          </p:cNvPicPr>
          <p:nvPr/>
        </p:nvPicPr>
        <p:blipFill>
          <a:blip r:embed="rId2"/>
          <a:stretch>
            <a:fillRect/>
          </a:stretch>
        </p:blipFill>
        <p:spPr>
          <a:xfrm>
            <a:off x="245535" y="1844675"/>
            <a:ext cx="6244662" cy="2442974"/>
          </a:xfrm>
          <a:prstGeom prst="rect">
            <a:avLst/>
          </a:prstGeom>
          <a:effectLst>
            <a:outerShdw blurRad="50800" dist="38100" dir="2700000" algn="tl" rotWithShape="0">
              <a:prstClr val="black">
                <a:alpha val="40000"/>
              </a:prstClr>
            </a:outerShdw>
          </a:effectLst>
        </p:spPr>
      </p:pic>
      <p:pic>
        <p:nvPicPr>
          <p:cNvPr id="15" name="그림 14">
            <a:extLst>
              <a:ext uri="{FF2B5EF4-FFF2-40B4-BE49-F238E27FC236}">
                <a16:creationId xmlns:a16="http://schemas.microsoft.com/office/drawing/2014/main" id="{1CA131B9-40EB-4A47-0B88-D9B93BB0119E}"/>
              </a:ext>
            </a:extLst>
          </p:cNvPr>
          <p:cNvPicPr>
            <a:picLocks noChangeAspect="1"/>
          </p:cNvPicPr>
          <p:nvPr/>
        </p:nvPicPr>
        <p:blipFill>
          <a:blip r:embed="rId3"/>
          <a:stretch>
            <a:fillRect/>
          </a:stretch>
        </p:blipFill>
        <p:spPr>
          <a:xfrm>
            <a:off x="1012208" y="2600910"/>
            <a:ext cx="4647613" cy="1844568"/>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6" name="화살표: 오각형 66">
            <a:extLst>
              <a:ext uri="{FF2B5EF4-FFF2-40B4-BE49-F238E27FC236}">
                <a16:creationId xmlns:a16="http://schemas.microsoft.com/office/drawing/2014/main" id="{968833C2-F3E1-AB6A-36DB-29B652A41CE9}"/>
              </a:ext>
            </a:extLst>
          </p:cNvPr>
          <p:cNvSpPr/>
          <p:nvPr/>
        </p:nvSpPr>
        <p:spPr bwMode="gray">
          <a:xfrm>
            <a:off x="2610001" y="3668824"/>
            <a:ext cx="2967268" cy="34890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69EBA804-AD2B-77CF-958E-B864300A494F}"/>
              </a:ext>
            </a:extLst>
          </p:cNvPr>
          <p:cNvSpPr/>
          <p:nvPr/>
        </p:nvSpPr>
        <p:spPr bwMode="auto">
          <a:xfrm>
            <a:off x="2359422" y="354575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a:solidFill>
                  <a:schemeClr val="bg1"/>
                </a:solidFill>
                <a:cs typeface="Arial" panose="020B0604020202020204" pitchFamily="34" charset="0"/>
              </a:rPr>
              <a:t>2</a:t>
            </a:r>
            <a:endParaRPr kumimoji="1" lang="en-US"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화살표: 오각형 66">
            <a:extLst>
              <a:ext uri="{FF2B5EF4-FFF2-40B4-BE49-F238E27FC236}">
                <a16:creationId xmlns:a16="http://schemas.microsoft.com/office/drawing/2014/main" id="{1BCD06C5-A9CA-41E6-A04C-BE3238AA6712}"/>
              </a:ext>
            </a:extLst>
          </p:cNvPr>
          <p:cNvSpPr/>
          <p:nvPr/>
        </p:nvSpPr>
        <p:spPr bwMode="gray">
          <a:xfrm>
            <a:off x="5201347" y="4146332"/>
            <a:ext cx="375922" cy="25246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57E98F16-4229-DC0E-918F-A6A5B4EA4D10}"/>
              </a:ext>
            </a:extLst>
          </p:cNvPr>
          <p:cNvSpPr/>
          <p:nvPr/>
        </p:nvSpPr>
        <p:spPr bwMode="auto">
          <a:xfrm>
            <a:off x="4949347" y="402668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화살표: 오각형 66">
            <a:extLst>
              <a:ext uri="{FF2B5EF4-FFF2-40B4-BE49-F238E27FC236}">
                <a16:creationId xmlns:a16="http://schemas.microsoft.com/office/drawing/2014/main" id="{0A2FD30B-5E6A-2C7C-70EE-912BDB4AA51B}"/>
              </a:ext>
            </a:extLst>
          </p:cNvPr>
          <p:cNvSpPr/>
          <p:nvPr/>
        </p:nvSpPr>
        <p:spPr bwMode="gray">
          <a:xfrm>
            <a:off x="6108699" y="2304586"/>
            <a:ext cx="292925" cy="171835"/>
          </a:xfrm>
          <a:prstGeom prst="homePlate">
            <a:avLst>
              <a:gd name="adj" fmla="val 0"/>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BD64E0A3-001A-B9A5-81F8-FE81D6B5DF1A}"/>
              </a:ext>
            </a:extLst>
          </p:cNvPr>
          <p:cNvSpPr/>
          <p:nvPr/>
        </p:nvSpPr>
        <p:spPr bwMode="auto">
          <a:xfrm>
            <a:off x="5864580" y="216066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6" name="직선 화살표 연결선 3">
            <a:extLst>
              <a:ext uri="{FF2B5EF4-FFF2-40B4-BE49-F238E27FC236}">
                <a16:creationId xmlns:a16="http://schemas.microsoft.com/office/drawing/2014/main" id="{57A5C087-5BBC-7F9C-5305-C31E063E6C7E}"/>
              </a:ext>
            </a:extLst>
          </p:cNvPr>
          <p:cNvCxnSpPr>
            <a:cxnSpLocks/>
            <a:stCxn id="23" idx="1"/>
            <a:endCxn id="15" idx="0"/>
          </p:cNvCxnSpPr>
          <p:nvPr/>
        </p:nvCxnSpPr>
        <p:spPr bwMode="auto">
          <a:xfrm rot="10800000" flipV="1">
            <a:off x="3336015" y="2390504"/>
            <a:ext cx="2772684" cy="210406"/>
          </a:xfrm>
          <a:prstGeom prst="bentConnector2">
            <a:avLst/>
          </a:prstGeom>
          <a:solidFill>
            <a:srgbClr val="D8D8DA"/>
          </a:solidFill>
          <a:ln w="19050" cap="flat" cmpd="sng" algn="ctr">
            <a:solidFill>
              <a:schemeClr val="tx2">
                <a:lumMod val="75000"/>
              </a:schemeClr>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70429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B094C-6CF1-7380-1B29-DF90753CEF12}"/>
            </a:ext>
          </a:extLst>
        </p:cNvPr>
        <p:cNvGrpSpPr/>
        <p:nvPr/>
      </p:nvGrpSpPr>
      <p:grpSpPr>
        <a:xfrm>
          <a:off x="0" y="0"/>
          <a:ext cx="0" cy="0"/>
          <a:chOff x="0" y="0"/>
          <a:chExt cx="0" cy="0"/>
        </a:xfrm>
      </p:grpSpPr>
      <p:graphicFrame>
        <p:nvGraphicFramePr>
          <p:cNvPr id="17" name="표 16">
            <a:extLst>
              <a:ext uri="{FF2B5EF4-FFF2-40B4-BE49-F238E27FC236}">
                <a16:creationId xmlns:a16="http://schemas.microsoft.com/office/drawing/2014/main" id="{0002C30A-5F77-763B-463D-2AB471A59E86}"/>
              </a:ext>
            </a:extLst>
          </p:cNvPr>
          <p:cNvGraphicFramePr>
            <a:graphicFrameLocks noGrp="1"/>
          </p:cNvGraphicFramePr>
          <p:nvPr>
            <p:extLst>
              <p:ext uri="{D42A27DB-BD31-4B8C-83A1-F6EECF244321}">
                <p14:modId xmlns:p14="http://schemas.microsoft.com/office/powerpoint/2010/main" val="1490600693"/>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Meeting Memo Using AI –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sz="1200" b="1" dirty="0">
                          <a:solidFill>
                            <a:schemeClr val="bg1"/>
                          </a:solidFill>
                        </a:rPr>
                        <a:t>Menu</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C1197F4-BC19-5B58-A37F-7C44C71419D3}"/>
              </a:ext>
            </a:extLst>
          </p:cNvPr>
          <p:cNvSpPr/>
          <p:nvPr/>
        </p:nvSpPr>
        <p:spPr bwMode="auto">
          <a:xfrm>
            <a:off x="242888" y="1844675"/>
            <a:ext cx="6294288" cy="4645650"/>
          </a:xfrm>
          <a:prstGeom prst="rect">
            <a:avLst/>
          </a:prstGeom>
          <a:no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28C775AB-9B58-CF2B-5279-5F9FC1864B5D}"/>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pPr>
            <a:r>
              <a:rPr lang="en-US" altLang="ko-KR" sz="1200" b="1" dirty="0">
                <a:solidFill>
                  <a:schemeClr val="tx2">
                    <a:lumMod val="75000"/>
                  </a:schemeClr>
                </a:solidFill>
                <a:cs typeface="Arial" panose="020B0604020202020204" pitchFamily="34" charset="0"/>
              </a:rPr>
              <a:t>If meeting is created using “Start Meeting Now,” transcript cannot be retrieved in Meeting Memo</a:t>
            </a:r>
          </a:p>
          <a:p>
            <a:pPr marL="228600" indent="-228600" eaLnBrk="1" hangingPunct="1">
              <a:lnSpc>
                <a:spcPct val="120000"/>
              </a:lnSpc>
              <a:buFont typeface="+mj-lt"/>
              <a:buAutoNum type="arabicPeriod"/>
            </a:pPr>
            <a:r>
              <a:rPr lang="en-US" altLang="ko-KR" sz="1200" b="1" dirty="0">
                <a:solidFill>
                  <a:schemeClr val="tx2">
                    <a:lumMod val="75000"/>
                  </a:schemeClr>
                </a:solidFill>
                <a:cs typeface="Arial" panose="020B0604020202020204" pitchFamily="34" charset="0"/>
              </a:rPr>
              <a:t>Create meeting via New Event or Calendar screen</a:t>
            </a:r>
            <a:br>
              <a:rPr lang="en-US" altLang="ko-KR" sz="1200" b="1" dirty="0">
                <a:solidFill>
                  <a:schemeClr val="tx2">
                    <a:lumMod val="75000"/>
                  </a:schemeClr>
                </a:solidFill>
                <a:cs typeface="Arial" panose="020B0604020202020204" pitchFamily="34" charset="0"/>
              </a:rPr>
            </a:br>
            <a:r>
              <a:rPr lang="en-US" altLang="ko-KR" sz="1200" dirty="0">
                <a:solidFill>
                  <a:schemeClr val="tx1"/>
                </a:solidFill>
                <a:cs typeface="Arial" panose="020B0604020202020204" pitchFamily="34" charset="0"/>
              </a:rPr>
              <a:t>- Only these methods allow transcript retrieval</a:t>
            </a:r>
          </a:p>
          <a:p>
            <a:pPr marL="228600" indent="-228600" eaLnBrk="1" hangingPunct="1">
              <a:lnSpc>
                <a:spcPct val="120000"/>
              </a:lnSpc>
              <a:buFont typeface="+mj-lt"/>
              <a:buAutoNum type="arabicPeriod"/>
            </a:pPr>
            <a:r>
              <a:rPr lang="en-US" altLang="ko-KR" sz="1200" b="1" dirty="0">
                <a:solidFill>
                  <a:schemeClr val="tx2">
                    <a:lumMod val="75000"/>
                  </a:schemeClr>
                </a:solidFill>
                <a:cs typeface="Arial" panose="020B0604020202020204" pitchFamily="34" charset="0"/>
              </a:rPr>
              <a:t>Invite Attendees</a:t>
            </a:r>
            <a:br>
              <a:rPr lang="en-US" altLang="ko-KR" sz="1200" b="1" dirty="0">
                <a:solidFill>
                  <a:schemeClr val="tx2">
                    <a:lumMod val="75000"/>
                  </a:schemeClr>
                </a:solidFill>
                <a:cs typeface="Arial" panose="020B0604020202020204" pitchFamily="34" charset="0"/>
              </a:rPr>
            </a:br>
            <a:r>
              <a:rPr lang="en-US" altLang="ko-KR" sz="1200" dirty="0">
                <a:solidFill>
                  <a:schemeClr val="tx1"/>
                </a:solidFill>
                <a:cs typeface="Arial" panose="020B0604020202020204" pitchFamily="34" charset="0"/>
              </a:rPr>
              <a:t>- Attendees not invited during meeting creation cannot view transcript, even if they joined via shared URL or recording</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Creator can view transcript regardless of invite status</a:t>
            </a:r>
          </a:p>
          <a:p>
            <a:pPr marL="228600" indent="-228600" eaLnBrk="1" hangingPunct="1">
              <a:lnSpc>
                <a:spcPct val="120000"/>
              </a:lnSpc>
              <a:buFont typeface="+mj-lt"/>
              <a:buAutoNum type="arabicPeriod"/>
            </a:pPr>
            <a:endParaRPr lang="en-US" altLang="ko-KR" sz="1200" b="1" dirty="0">
              <a:solidFill>
                <a:schemeClr val="tx2">
                  <a:lumMod val="75000"/>
                </a:schemeClr>
              </a:solidFill>
              <a:cs typeface="Arial" panose="020B0604020202020204" pitchFamily="34" charset="0"/>
            </a:endParaRPr>
          </a:p>
          <a:p>
            <a:pPr eaLnBrk="1" hangingPunct="1">
              <a:lnSpc>
                <a:spcPct val="120000"/>
              </a:lnSpc>
            </a:pPr>
            <a:r>
              <a:rPr lang="en-US" altLang="ko-KR" sz="1200" b="1" dirty="0">
                <a:solidFill>
                  <a:srgbClr val="FF0000"/>
                </a:solidFill>
                <a:cs typeface="Arial" panose="020B0604020202020204" pitchFamily="34" charset="0"/>
              </a:rPr>
              <a:t>※ Transcripts are not retrievable if meeting is created via “Start Meeting Now.” Please use New Event or Calendar screen to create meetings.</a:t>
            </a:r>
            <a:endParaRPr lang="ko-KR" altLang="en-US" sz="1200" u="sng" dirty="0">
              <a:solidFill>
                <a:srgbClr val="FF0000"/>
              </a:solidFill>
              <a:cs typeface="Arial" panose="020B0604020202020204" pitchFamily="34" charset="0"/>
            </a:endParaRPr>
          </a:p>
        </p:txBody>
      </p:sp>
      <p:sp>
        <p:nvSpPr>
          <p:cNvPr id="3" name="실행 단추: 뒤로 또는 앞으로 이동 2">
            <a:hlinkClick r:id="rId2" action="ppaction://hlinksldjump" highlightClick="1"/>
            <a:extLst>
              <a:ext uri="{FF2B5EF4-FFF2-40B4-BE49-F238E27FC236}">
                <a16:creationId xmlns:a16="http://schemas.microsoft.com/office/drawing/2014/main" id="{2646490F-7B8C-0D28-0BF8-CFBCE63DF034}"/>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4" name="그림 3">
            <a:extLst>
              <a:ext uri="{FF2B5EF4-FFF2-40B4-BE49-F238E27FC236}">
                <a16:creationId xmlns:a16="http://schemas.microsoft.com/office/drawing/2014/main" id="{9C2A71ED-8376-3B60-7258-B0A70107D5BB}"/>
              </a:ext>
            </a:extLst>
          </p:cNvPr>
          <p:cNvPicPr>
            <a:picLocks noChangeAspect="1"/>
          </p:cNvPicPr>
          <p:nvPr/>
        </p:nvPicPr>
        <p:blipFill>
          <a:blip r:embed="rId3"/>
          <a:srcRect b="14404"/>
          <a:stretch>
            <a:fillRect/>
          </a:stretch>
        </p:blipFill>
        <p:spPr>
          <a:xfrm>
            <a:off x="316632" y="1898528"/>
            <a:ext cx="6146800" cy="2460638"/>
          </a:xfrm>
          <a:prstGeom prst="rect">
            <a:avLst/>
          </a:prstGeom>
          <a:effectLst>
            <a:outerShdw blurRad="50800" dist="38100" dir="2700000" algn="tl" rotWithShape="0">
              <a:prstClr val="black">
                <a:alpha val="40000"/>
              </a:prstClr>
            </a:outerShdw>
          </a:effectLst>
        </p:spPr>
      </p:pic>
      <p:sp>
        <p:nvSpPr>
          <p:cNvPr id="7" name="직사각형 6">
            <a:extLst>
              <a:ext uri="{FF2B5EF4-FFF2-40B4-BE49-F238E27FC236}">
                <a16:creationId xmlns:a16="http://schemas.microsoft.com/office/drawing/2014/main" id="{ECB07C06-8D97-DC6C-17A9-15EB505283CA}"/>
              </a:ext>
            </a:extLst>
          </p:cNvPr>
          <p:cNvSpPr/>
          <p:nvPr/>
        </p:nvSpPr>
        <p:spPr>
          <a:xfrm>
            <a:off x="5765799" y="2158862"/>
            <a:ext cx="668867" cy="21280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순서도: 연결자 7">
            <a:extLst>
              <a:ext uri="{FF2B5EF4-FFF2-40B4-BE49-F238E27FC236}">
                <a16:creationId xmlns:a16="http://schemas.microsoft.com/office/drawing/2014/main" id="{896EA20E-B4BA-F1C3-158F-BA665B1857F8}"/>
              </a:ext>
            </a:extLst>
          </p:cNvPr>
          <p:cNvSpPr/>
          <p:nvPr/>
        </p:nvSpPr>
        <p:spPr>
          <a:xfrm>
            <a:off x="5635525" y="2083146"/>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sp>
        <p:nvSpPr>
          <p:cNvPr id="10" name="직사각형 9">
            <a:extLst>
              <a:ext uri="{FF2B5EF4-FFF2-40B4-BE49-F238E27FC236}">
                <a16:creationId xmlns:a16="http://schemas.microsoft.com/office/drawing/2014/main" id="{3C976AAD-BC25-0721-7394-0161D99BAE4F}"/>
              </a:ext>
            </a:extLst>
          </p:cNvPr>
          <p:cNvSpPr/>
          <p:nvPr/>
        </p:nvSpPr>
        <p:spPr>
          <a:xfrm>
            <a:off x="1959718" y="2845454"/>
            <a:ext cx="4409551" cy="78061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순서도: 연결자 10">
            <a:extLst>
              <a:ext uri="{FF2B5EF4-FFF2-40B4-BE49-F238E27FC236}">
                <a16:creationId xmlns:a16="http://schemas.microsoft.com/office/drawing/2014/main" id="{DCF59311-4EEA-C907-B768-EB8D2D718878}"/>
              </a:ext>
            </a:extLst>
          </p:cNvPr>
          <p:cNvSpPr/>
          <p:nvPr/>
        </p:nvSpPr>
        <p:spPr>
          <a:xfrm>
            <a:off x="1802897" y="2769599"/>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sp>
        <p:nvSpPr>
          <p:cNvPr id="12" name="직사각형 11">
            <a:extLst>
              <a:ext uri="{FF2B5EF4-FFF2-40B4-BE49-F238E27FC236}">
                <a16:creationId xmlns:a16="http://schemas.microsoft.com/office/drawing/2014/main" id="{E43C3F2A-E8B3-0862-2584-65BAF89E76D1}"/>
              </a:ext>
            </a:extLst>
          </p:cNvPr>
          <p:cNvSpPr/>
          <p:nvPr/>
        </p:nvSpPr>
        <p:spPr>
          <a:xfrm>
            <a:off x="5041812" y="2158862"/>
            <a:ext cx="581889" cy="21280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연결자 12">
            <a:extLst>
              <a:ext uri="{FF2B5EF4-FFF2-40B4-BE49-F238E27FC236}">
                <a16:creationId xmlns:a16="http://schemas.microsoft.com/office/drawing/2014/main" id="{1C0E917C-6A81-9372-6451-C23652770461}"/>
              </a:ext>
            </a:extLst>
          </p:cNvPr>
          <p:cNvSpPr/>
          <p:nvPr/>
        </p:nvSpPr>
        <p:spPr>
          <a:xfrm>
            <a:off x="4962502" y="2083146"/>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pic>
        <p:nvPicPr>
          <p:cNvPr id="41" name="그림 40">
            <a:extLst>
              <a:ext uri="{FF2B5EF4-FFF2-40B4-BE49-F238E27FC236}">
                <a16:creationId xmlns:a16="http://schemas.microsoft.com/office/drawing/2014/main" id="{6401310A-B58B-A534-A703-D2A8AE495CF9}"/>
              </a:ext>
            </a:extLst>
          </p:cNvPr>
          <p:cNvPicPr>
            <a:picLocks noChangeAspect="1"/>
          </p:cNvPicPr>
          <p:nvPr/>
        </p:nvPicPr>
        <p:blipFill>
          <a:blip r:embed="rId4"/>
          <a:stretch>
            <a:fillRect/>
          </a:stretch>
        </p:blipFill>
        <p:spPr>
          <a:xfrm>
            <a:off x="1311524" y="3878951"/>
            <a:ext cx="4157016" cy="2581699"/>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44" name="직사각형 43">
            <a:extLst>
              <a:ext uri="{FF2B5EF4-FFF2-40B4-BE49-F238E27FC236}">
                <a16:creationId xmlns:a16="http://schemas.microsoft.com/office/drawing/2014/main" id="{D88154CA-6873-B171-0C0F-CC401BF7289C}"/>
              </a:ext>
            </a:extLst>
          </p:cNvPr>
          <p:cNvSpPr/>
          <p:nvPr/>
        </p:nvSpPr>
        <p:spPr>
          <a:xfrm>
            <a:off x="1393825" y="4726719"/>
            <a:ext cx="1920875" cy="21675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순서도: 연결자 44">
            <a:extLst>
              <a:ext uri="{FF2B5EF4-FFF2-40B4-BE49-F238E27FC236}">
                <a16:creationId xmlns:a16="http://schemas.microsoft.com/office/drawing/2014/main" id="{1DF4473B-CE97-EBD8-969E-61E0D7AD7BB4}"/>
              </a:ext>
            </a:extLst>
          </p:cNvPr>
          <p:cNvSpPr/>
          <p:nvPr/>
        </p:nvSpPr>
        <p:spPr>
          <a:xfrm>
            <a:off x="1242860" y="4652918"/>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a:solidFill>
                  <a:schemeClr val="bg1"/>
                </a:solidFill>
              </a:rPr>
              <a:t>3</a:t>
            </a:r>
            <a:endParaRPr lang="ko-KR" altLang="en-US" sz="800" b="1" dirty="0">
              <a:solidFill>
                <a:schemeClr val="bg1"/>
              </a:solidFill>
            </a:endParaRPr>
          </a:p>
        </p:txBody>
      </p:sp>
      <p:sp>
        <p:nvSpPr>
          <p:cNvPr id="9" name="제목 1">
            <a:extLst>
              <a:ext uri="{FF2B5EF4-FFF2-40B4-BE49-F238E27FC236}">
                <a16:creationId xmlns:a16="http://schemas.microsoft.com/office/drawing/2014/main" id="{D4909B91-0DBD-5D59-028E-C266A854216C}"/>
              </a:ext>
            </a:extLst>
          </p:cNvPr>
          <p:cNvSpPr txBox="1">
            <a:spLocks/>
          </p:cNvSpPr>
          <p:nvPr/>
        </p:nvSpPr>
        <p:spPr>
          <a:xfrm>
            <a:off x="242888" y="419507"/>
            <a:ext cx="581755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[Appendix] Teams</a:t>
            </a:r>
            <a:r>
              <a:rPr kumimoji="0" lang="ko-KR" altLang="en-US" sz="2000" spc="-70" dirty="0"/>
              <a:t> </a:t>
            </a:r>
            <a:r>
              <a:rPr kumimoji="0" lang="en-US" altLang="ko-KR" sz="2000" spc="-70" dirty="0"/>
              <a:t>Meeting Memo Creation</a:t>
            </a:r>
          </a:p>
        </p:txBody>
      </p:sp>
    </p:spTree>
    <p:extLst>
      <p:ext uri="{BB962C8B-B14F-4D97-AF65-F5344CB8AC3E}">
        <p14:creationId xmlns:p14="http://schemas.microsoft.com/office/powerpoint/2010/main" val="555553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DB20-C480-A30E-B77D-3489C03025E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E411CBF-DD6C-AD02-BE23-5D928CE7634D}"/>
              </a:ext>
            </a:extLst>
          </p:cNvPr>
          <p:cNvSpPr txBox="1">
            <a:spLocks/>
          </p:cNvSpPr>
          <p:nvPr/>
        </p:nvSpPr>
        <p:spPr>
          <a:xfrm>
            <a:off x="242888" y="419507"/>
            <a:ext cx="581755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[Appendix] Teams</a:t>
            </a:r>
            <a:r>
              <a:rPr kumimoji="0" lang="ko-KR" altLang="en-US" sz="2000" spc="-70" dirty="0"/>
              <a:t> </a:t>
            </a:r>
            <a:r>
              <a:rPr kumimoji="0" lang="en-US" altLang="ko-KR" sz="2000" spc="-70" dirty="0"/>
              <a:t>Meeting Memo Creation</a:t>
            </a:r>
          </a:p>
        </p:txBody>
      </p:sp>
      <p:graphicFrame>
        <p:nvGraphicFramePr>
          <p:cNvPr id="17" name="표 16">
            <a:extLst>
              <a:ext uri="{FF2B5EF4-FFF2-40B4-BE49-F238E27FC236}">
                <a16:creationId xmlns:a16="http://schemas.microsoft.com/office/drawing/2014/main" id="{81BF973F-542B-0C08-FC37-A83DFD9C7F63}"/>
              </a:ext>
            </a:extLst>
          </p:cNvPr>
          <p:cNvGraphicFramePr>
            <a:graphicFrameLocks noGrp="1"/>
          </p:cNvGraphicFramePr>
          <p:nvPr>
            <p:extLst>
              <p:ext uri="{D42A27DB-BD31-4B8C-83A1-F6EECF244321}">
                <p14:modId xmlns:p14="http://schemas.microsoft.com/office/powerpoint/2010/main" val="164856884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Register New Meeting Memo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1.1 Meeting Memo Using AI – Teams</a:t>
                      </a:r>
                      <a:endParaRPr lang="en-US" altLang="ko-KR"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a:t>-</a:t>
                      </a:r>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endParaRPr lang="en-US" sz="1200" b="1"/>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6" name="직사각형 5">
            <a:extLst>
              <a:ext uri="{FF2B5EF4-FFF2-40B4-BE49-F238E27FC236}">
                <a16:creationId xmlns:a16="http://schemas.microsoft.com/office/drawing/2014/main" id="{5CCB8BE6-DE78-AAB1-BDBB-F972C90384EC}"/>
              </a:ext>
            </a:extLst>
          </p:cNvPr>
          <p:cNvSpPr/>
          <p:nvPr/>
        </p:nvSpPr>
        <p:spPr bwMode="auto">
          <a:xfrm>
            <a:off x="6630150" y="1844675"/>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buFont typeface="+mj-lt"/>
              <a:buAutoNum type="arabicPeriod"/>
            </a:pPr>
            <a:r>
              <a:rPr lang="en-US" altLang="ko-KR" sz="1200" b="1" dirty="0">
                <a:solidFill>
                  <a:schemeClr val="tx2">
                    <a:lumMod val="75000"/>
                  </a:schemeClr>
                </a:solidFill>
                <a:cs typeface="Arial" panose="020B0604020202020204" pitchFamily="34" charset="0"/>
              </a:rPr>
              <a:t>Click More</a:t>
            </a:r>
          </a:p>
          <a:p>
            <a:pPr marL="228600" indent="-228600" eaLnBrk="1" hangingPunct="1">
              <a:lnSpc>
                <a:spcPct val="120000"/>
              </a:lnSpc>
              <a:buFont typeface="+mj-lt"/>
              <a:buAutoNum type="arabicPeriod"/>
            </a:pPr>
            <a:r>
              <a:rPr lang="en-US" altLang="ko-KR" sz="1200" b="1" dirty="0">
                <a:solidFill>
                  <a:schemeClr val="tx2">
                    <a:lumMod val="75000"/>
                  </a:schemeClr>
                </a:solidFill>
                <a:cs typeface="Arial" panose="020B0604020202020204" pitchFamily="34" charset="0"/>
              </a:rPr>
              <a:t>Click Record/Transcript</a:t>
            </a:r>
          </a:p>
          <a:p>
            <a:pPr marL="228600" indent="-228600" eaLnBrk="1" hangingPunct="1">
              <a:lnSpc>
                <a:spcPct val="120000"/>
              </a:lnSpc>
              <a:buFont typeface="+mj-lt"/>
              <a:buAutoNum type="arabicPeriod"/>
            </a:pPr>
            <a:r>
              <a:rPr lang="en-US" altLang="ko-KR" sz="1200" b="1" dirty="0">
                <a:solidFill>
                  <a:schemeClr val="tx2">
                    <a:lumMod val="75000"/>
                  </a:schemeClr>
                </a:solidFill>
                <a:cs typeface="Arial" panose="020B0604020202020204" pitchFamily="34" charset="0"/>
              </a:rPr>
              <a:t>Click Start Recording or Start Transcript</a:t>
            </a:r>
            <a:br>
              <a:rPr lang="en-US" altLang="ko-KR" sz="1200" b="1" dirty="0">
                <a:solidFill>
                  <a:schemeClr val="tx2">
                    <a:lumMod val="75000"/>
                  </a:schemeClr>
                </a:solidFill>
                <a:cs typeface="Arial" panose="020B0604020202020204" pitchFamily="34" charset="0"/>
              </a:rPr>
            </a:br>
            <a:r>
              <a:rPr lang="en-US" altLang="ko-KR" sz="1200" dirty="0">
                <a:solidFill>
                  <a:schemeClr val="tx1"/>
                </a:solidFill>
                <a:cs typeface="Arial" panose="020B0604020202020204" pitchFamily="34" charset="0"/>
              </a:rPr>
              <a:t>- Even if meeting ends without manually stopping recording, transcript is generated</a:t>
            </a:r>
            <a:br>
              <a:rPr lang="en-US" altLang="ko-KR" sz="1200" dirty="0">
                <a:solidFill>
                  <a:schemeClr val="tx1"/>
                </a:solidFill>
                <a:cs typeface="Arial" panose="020B0604020202020204" pitchFamily="34" charset="0"/>
              </a:rPr>
            </a:br>
            <a:r>
              <a:rPr lang="en-US" altLang="ko-KR" sz="1200" dirty="0">
                <a:solidFill>
                  <a:schemeClr val="tx1"/>
                </a:solidFill>
                <a:cs typeface="Arial" panose="020B0604020202020204" pitchFamily="34" charset="0"/>
              </a:rPr>
              <a:t>- Transcript is generated only when recording or transcript is started</a:t>
            </a:r>
          </a:p>
          <a:p>
            <a:pPr marL="228600" indent="-228600" eaLnBrk="1" hangingPunct="1">
              <a:lnSpc>
                <a:spcPct val="120000"/>
              </a:lnSpc>
              <a:buFont typeface="+mj-lt"/>
              <a:buAutoNum type="arabicPeriod"/>
            </a:pPr>
            <a:endParaRPr lang="en-US" altLang="ko-KR" sz="1200" dirty="0">
              <a:solidFill>
                <a:schemeClr val="tx1"/>
              </a:solidFill>
              <a:cs typeface="Arial" panose="020B0604020202020204" pitchFamily="34" charset="0"/>
            </a:endParaRPr>
          </a:p>
          <a:p>
            <a:pPr marL="228600" indent="-228600" eaLnBrk="1" hangingPunct="1">
              <a:lnSpc>
                <a:spcPct val="120000"/>
              </a:lnSpc>
              <a:buFont typeface="+mj-lt"/>
              <a:buAutoNum type="arabicPeriod"/>
            </a:pPr>
            <a:endParaRPr lang="en-US" altLang="ko-KR" sz="1200" b="1" dirty="0">
              <a:solidFill>
                <a:schemeClr val="tx2">
                  <a:lumMod val="75000"/>
                </a:schemeClr>
              </a:solidFill>
              <a:cs typeface="Arial" panose="020B0604020202020204" pitchFamily="34" charset="0"/>
            </a:endParaRPr>
          </a:p>
          <a:p>
            <a:pPr eaLnBrk="1" hangingPunct="1">
              <a:lnSpc>
                <a:spcPct val="120000"/>
              </a:lnSpc>
            </a:pPr>
            <a:r>
              <a:rPr lang="en-US" altLang="ko-KR" sz="1200" b="1" dirty="0">
                <a:solidFill>
                  <a:srgbClr val="FF0000"/>
                </a:solidFill>
                <a:cs typeface="Arial" panose="020B0604020202020204" pitchFamily="34" charset="0"/>
              </a:rPr>
              <a:t>※ Transcripts are not retrievable if meeting is created via “Start Meeting Now.” Please use New Event or Calendar screen to create meetings.</a:t>
            </a:r>
            <a:endParaRPr lang="ko-KR" altLang="en-US" sz="1200" u="sng" dirty="0">
              <a:solidFill>
                <a:srgbClr val="FF0000"/>
              </a:solidFill>
              <a:cs typeface="Arial" panose="020B0604020202020204" pitchFamily="34" charset="0"/>
            </a:endParaRPr>
          </a:p>
        </p:txBody>
      </p:sp>
      <p:sp>
        <p:nvSpPr>
          <p:cNvPr id="3" name="실행 단추: 뒤로 또는 앞으로 이동 2">
            <a:hlinkClick r:id="rId2" action="ppaction://hlinksldjump" highlightClick="1"/>
            <a:extLst>
              <a:ext uri="{FF2B5EF4-FFF2-40B4-BE49-F238E27FC236}">
                <a16:creationId xmlns:a16="http://schemas.microsoft.com/office/drawing/2014/main" id="{AC01A61E-EC8F-E138-0C19-798757FD6F33}"/>
              </a:ext>
            </a:extLst>
          </p:cNvPr>
          <p:cNvSpPr/>
          <p:nvPr/>
        </p:nvSpPr>
        <p:spPr bwMode="auto">
          <a:xfrm>
            <a:off x="7995409" y="404700"/>
            <a:ext cx="324000" cy="324000"/>
          </a:xfrm>
          <a:prstGeom prst="actionButtonBackPrevious">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56" name="그림 55">
            <a:extLst>
              <a:ext uri="{FF2B5EF4-FFF2-40B4-BE49-F238E27FC236}">
                <a16:creationId xmlns:a16="http://schemas.microsoft.com/office/drawing/2014/main" id="{50E208B4-7032-7806-A779-4A50C6060352}"/>
              </a:ext>
            </a:extLst>
          </p:cNvPr>
          <p:cNvPicPr>
            <a:picLocks noChangeAspect="1"/>
          </p:cNvPicPr>
          <p:nvPr/>
        </p:nvPicPr>
        <p:blipFill>
          <a:blip r:embed="rId3"/>
          <a:stretch>
            <a:fillRect/>
          </a:stretch>
        </p:blipFill>
        <p:spPr>
          <a:xfrm>
            <a:off x="316632" y="1898528"/>
            <a:ext cx="6146800" cy="2714560"/>
          </a:xfrm>
          <a:prstGeom prst="rect">
            <a:avLst/>
          </a:prstGeom>
          <a:effectLst>
            <a:outerShdw blurRad="50800" dist="38100" dir="2700000" algn="tl" rotWithShape="0">
              <a:prstClr val="black">
                <a:alpha val="40000"/>
              </a:prstClr>
            </a:outerShdw>
          </a:effectLst>
        </p:spPr>
      </p:pic>
      <p:pic>
        <p:nvPicPr>
          <p:cNvPr id="18" name="그림 17">
            <a:extLst>
              <a:ext uri="{FF2B5EF4-FFF2-40B4-BE49-F238E27FC236}">
                <a16:creationId xmlns:a16="http://schemas.microsoft.com/office/drawing/2014/main" id="{A05AD42E-2F95-59A4-AE36-21B5B31725E6}"/>
              </a:ext>
            </a:extLst>
          </p:cNvPr>
          <p:cNvPicPr>
            <a:picLocks noChangeAspect="1"/>
          </p:cNvPicPr>
          <p:nvPr/>
        </p:nvPicPr>
        <p:blipFill>
          <a:blip r:embed="rId4"/>
          <a:stretch>
            <a:fillRect/>
          </a:stretch>
        </p:blipFill>
        <p:spPr>
          <a:xfrm>
            <a:off x="4524851" y="2644542"/>
            <a:ext cx="1737484" cy="2213574"/>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pic>
        <p:nvPicPr>
          <p:cNvPr id="15" name="그림 14">
            <a:extLst>
              <a:ext uri="{FF2B5EF4-FFF2-40B4-BE49-F238E27FC236}">
                <a16:creationId xmlns:a16="http://schemas.microsoft.com/office/drawing/2014/main" id="{88BEF00C-8024-758D-4313-5313A31F99DC}"/>
              </a:ext>
            </a:extLst>
          </p:cNvPr>
          <p:cNvPicPr>
            <a:picLocks noChangeAspect="1"/>
          </p:cNvPicPr>
          <p:nvPr/>
        </p:nvPicPr>
        <p:blipFill>
          <a:blip r:embed="rId5"/>
          <a:stretch>
            <a:fillRect/>
          </a:stretch>
        </p:blipFill>
        <p:spPr>
          <a:xfrm>
            <a:off x="2982983" y="2644542"/>
            <a:ext cx="1538990" cy="565683"/>
          </a:xfrm>
          <a:prstGeom prst="rect">
            <a:avLst/>
          </a:prstGeom>
          <a:ln w="28575">
            <a:solidFill>
              <a:schemeClr val="tx1">
                <a:lumMod val="50000"/>
                <a:lumOff val="50000"/>
              </a:schemeClr>
            </a:solidFill>
          </a:ln>
          <a:effectLst>
            <a:outerShdw blurRad="50800" dist="38100" dir="5400000" algn="t" rotWithShape="0">
              <a:prstClr val="black">
                <a:alpha val="40000"/>
              </a:prstClr>
            </a:outerShdw>
          </a:effectLst>
        </p:spPr>
      </p:pic>
      <p:sp>
        <p:nvSpPr>
          <p:cNvPr id="19" name="직사각형 18">
            <a:extLst>
              <a:ext uri="{FF2B5EF4-FFF2-40B4-BE49-F238E27FC236}">
                <a16:creationId xmlns:a16="http://schemas.microsoft.com/office/drawing/2014/main" id="{B0A1B792-0CC3-C93D-15A3-124311C2E378}"/>
              </a:ext>
            </a:extLst>
          </p:cNvPr>
          <p:cNvSpPr/>
          <p:nvPr/>
        </p:nvSpPr>
        <p:spPr>
          <a:xfrm>
            <a:off x="4509273" y="2336895"/>
            <a:ext cx="329427" cy="2761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6B87EBBD-8B59-2AA2-12F6-D24BFCE8AC0C}"/>
              </a:ext>
            </a:extLst>
          </p:cNvPr>
          <p:cNvSpPr/>
          <p:nvPr/>
        </p:nvSpPr>
        <p:spPr>
          <a:xfrm>
            <a:off x="4567485" y="2669888"/>
            <a:ext cx="1659748" cy="2761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E717B210-D9D6-A20F-C646-F1022CA1C567}"/>
              </a:ext>
            </a:extLst>
          </p:cNvPr>
          <p:cNvSpPr/>
          <p:nvPr/>
        </p:nvSpPr>
        <p:spPr>
          <a:xfrm>
            <a:off x="3064334" y="2720233"/>
            <a:ext cx="1391093" cy="39405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순서도: 연결자 21">
            <a:extLst>
              <a:ext uri="{FF2B5EF4-FFF2-40B4-BE49-F238E27FC236}">
                <a16:creationId xmlns:a16="http://schemas.microsoft.com/office/drawing/2014/main" id="{8CE89A46-2F4E-13DB-4444-9C2E4A79D8D7}"/>
              </a:ext>
            </a:extLst>
          </p:cNvPr>
          <p:cNvSpPr/>
          <p:nvPr/>
        </p:nvSpPr>
        <p:spPr>
          <a:xfrm>
            <a:off x="4354389" y="2261033"/>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1</a:t>
            </a:r>
            <a:endParaRPr lang="ko-KR" altLang="en-US" sz="800" b="1" dirty="0">
              <a:solidFill>
                <a:schemeClr val="bg1"/>
              </a:solidFill>
            </a:endParaRPr>
          </a:p>
        </p:txBody>
      </p:sp>
      <p:sp>
        <p:nvSpPr>
          <p:cNvPr id="23" name="순서도: 연결자 22">
            <a:extLst>
              <a:ext uri="{FF2B5EF4-FFF2-40B4-BE49-F238E27FC236}">
                <a16:creationId xmlns:a16="http://schemas.microsoft.com/office/drawing/2014/main" id="{58CFE0F0-56E0-1296-FCFF-97276D313F2A}"/>
              </a:ext>
            </a:extLst>
          </p:cNvPr>
          <p:cNvSpPr/>
          <p:nvPr/>
        </p:nvSpPr>
        <p:spPr>
          <a:xfrm>
            <a:off x="4410956" y="2596532"/>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dirty="0">
                <a:solidFill>
                  <a:schemeClr val="bg1"/>
                </a:solidFill>
              </a:rPr>
              <a:t>2</a:t>
            </a:r>
            <a:endParaRPr lang="ko-KR" altLang="en-US" sz="800" b="1" dirty="0">
              <a:solidFill>
                <a:schemeClr val="bg1"/>
              </a:solidFill>
            </a:endParaRPr>
          </a:p>
        </p:txBody>
      </p:sp>
      <p:sp>
        <p:nvSpPr>
          <p:cNvPr id="24" name="순서도: 연결자 23">
            <a:extLst>
              <a:ext uri="{FF2B5EF4-FFF2-40B4-BE49-F238E27FC236}">
                <a16:creationId xmlns:a16="http://schemas.microsoft.com/office/drawing/2014/main" id="{F985813B-6408-8552-C67A-ECE26CBB9941}"/>
              </a:ext>
            </a:extLst>
          </p:cNvPr>
          <p:cNvSpPr/>
          <p:nvPr/>
        </p:nvSpPr>
        <p:spPr>
          <a:xfrm>
            <a:off x="2912925" y="2647430"/>
            <a:ext cx="154883" cy="154883"/>
          </a:xfrm>
          <a:prstGeom prst="flowChartConnector">
            <a:avLst/>
          </a:prstGeom>
          <a:solidFill>
            <a:srgbClr val="C00000"/>
          </a:solidFill>
          <a:ln w="3175">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800" b="1">
                <a:solidFill>
                  <a:schemeClr val="bg1"/>
                </a:solidFill>
              </a:rPr>
              <a:t>3</a:t>
            </a:r>
            <a:endParaRPr lang="ko-KR" altLang="en-US" sz="800" b="1" dirty="0">
              <a:solidFill>
                <a:schemeClr val="bg1"/>
              </a:solidFill>
            </a:endParaRPr>
          </a:p>
        </p:txBody>
      </p:sp>
    </p:spTree>
    <p:extLst>
      <p:ext uri="{BB962C8B-B14F-4D97-AF65-F5344CB8AC3E}">
        <p14:creationId xmlns:p14="http://schemas.microsoft.com/office/powerpoint/2010/main" val="1849852539"/>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D8D8DA"/>
        </a:solidFill>
        <a:ln>
          <a:noFill/>
        </a:ln>
        <a:effectLst/>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defRPr>
        </a:defPPr>
      </a:lstStyle>
    </a:spDef>
    <a:lnDef>
      <a:spPr bwMode="auto">
        <a:xfrm>
          <a:off x="0" y="0"/>
          <a:ext cx="1" cy="1"/>
        </a:xfrm>
        <a:custGeom>
          <a:avLst/>
          <a:gdLst/>
          <a:ahLst/>
          <a:cxnLst/>
          <a:rect l="0" t="0" r="0" b="0"/>
          <a:pathLst/>
        </a:custGeom>
        <a:solidFill>
          <a:srgbClr val="D8D8DA"/>
        </a:solidFill>
        <a:ln>
          <a:noFill/>
        </a:ln>
        <a:effectLst/>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ko-KR" altLang="ko-KR" sz="800" b="0" i="0" u="none" strike="noStrike" cap="none" normalizeH="0" baseline="0" smtClean="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defRPr>
        </a:defPPr>
      </a:lstStyle>
    </a:lnDef>
  </a:objectDefaults>
  <a:extraClrSchemeLst>
    <a:extraClrScheme>
      <a:clrScheme name="1_Office 테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19885DA25506FC4D93874625251304B7" ma:contentTypeVersion="12" ma:contentTypeDescription="새 문서를 만듭니다." ma:contentTypeScope="" ma:versionID="125c50f3ac00fdf28bfa23126c802225">
  <xsd:schema xmlns:xsd="http://www.w3.org/2001/XMLSchema" xmlns:xs="http://www.w3.org/2001/XMLSchema" xmlns:p="http://schemas.microsoft.com/office/2006/metadata/properties" xmlns:ns2="84e6895d-0156-4a73-906d-e6387c3079af" xmlns:ns3="edf1e429-8e99-4434-a7d1-bd0107547cdd" targetNamespace="http://schemas.microsoft.com/office/2006/metadata/properties" ma:root="true" ma:fieldsID="b034293f0e75a294eff75eedeadd045b" ns2:_="" ns3:_="">
    <xsd:import namespace="84e6895d-0156-4a73-906d-e6387c3079af"/>
    <xsd:import namespace="edf1e429-8e99-4434-a7d1-bd0107547cd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Locatio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e6895d-0156-4a73-906d-e6387c3079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이미지 태그" ma:readOnly="false" ma:fieldId="{5cf76f15-5ced-4ddc-b409-7134ff3c332f}" ma:taxonomyMulti="true" ma:sspId="7c352a0d-a94c-425c-9627-80224f4b7dc2" ma:termSetId="09814cd3-568e-fe90-9814-8d621ff8fb84" ma:anchorId="fba54fb3-c3e1-fe81-a776-ca4b69148c4d" ma:open="true" ma:isKeyword="false">
      <xsd:complexType>
        <xsd:sequence>
          <xsd:element ref="pc:Terms" minOccurs="0" maxOccurs="1"/>
        </xsd:sequence>
      </xsd:complexType>
    </xsd:element>
    <xsd:element name="MediaServiceLocation" ma:index="15" nillable="true" ma:displayName="Location" ma:indexed="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df1e429-8e99-4434-a7d1-bd0107547cd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f8ab128-c45a-4711-8db1-e8f6bdefddc4}" ma:internalName="TaxCatchAll" ma:showField="CatchAllData" ma:web="edf1e429-8e99-4434-a7d1-bd0107547c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4e6895d-0156-4a73-906d-e6387c3079af">
      <Terms xmlns="http://schemas.microsoft.com/office/infopath/2007/PartnerControls"/>
    </lcf76f155ced4ddcb4097134ff3c332f>
    <TaxCatchAll xmlns="edf1e429-8e99-4434-a7d1-bd0107547c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12F520-804B-41FE-B6C0-6EC4DE0C59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e6895d-0156-4a73-906d-e6387c3079af"/>
    <ds:schemaRef ds:uri="edf1e429-8e99-4434-a7d1-bd0107547c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78A3CD-2F40-4783-B2FF-BAF9A39A8E48}">
  <ds:schemaRefs>
    <ds:schemaRef ds:uri="edf1e429-8e99-4434-a7d1-bd0107547cdd"/>
    <ds:schemaRef ds:uri="http://schemas.openxmlformats.org/package/2006/metadata/core-properties"/>
    <ds:schemaRef ds:uri="http://www.w3.org/XML/1998/namespace"/>
    <ds:schemaRef ds:uri="http://purl.org/dc/elements/1.1/"/>
    <ds:schemaRef ds:uri="http://purl.org/dc/dcmitype/"/>
    <ds:schemaRef ds:uri="http://schemas.microsoft.com/office/2006/documentManagement/types"/>
    <ds:schemaRef ds:uri="http://schemas.microsoft.com/office/2006/metadata/properties"/>
    <ds:schemaRef ds:uri="84e6895d-0156-4a73-906d-e6387c3079af"/>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7FBB48D0-6B75-4416-8918-820F3D90081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5873</TotalTime>
  <Words>11671</Words>
  <Application>Microsoft Office PowerPoint</Application>
  <PresentationFormat>A4 용지(210x297mm)</PresentationFormat>
  <Paragraphs>1590</Paragraphs>
  <Slides>91</Slides>
  <Notes>5</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91</vt:i4>
      </vt:variant>
    </vt:vector>
  </HeadingPairs>
  <TitlesOfParts>
    <vt:vector size="94" baseType="lpstr">
      <vt:lpstr>Arial</vt:lpstr>
      <vt:lpstr>맑은 고딕</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CS.Koo</dc:creator>
  <cp:lastModifiedBy>김현식(Kim, Hyunsik)</cp:lastModifiedBy>
  <cp:revision>40</cp:revision>
  <cp:lastPrinted>2013-01-09T07:52:04Z</cp:lastPrinted>
  <dcterms:created xsi:type="dcterms:W3CDTF">2012-11-27T04:38:41Z</dcterms:created>
  <dcterms:modified xsi:type="dcterms:W3CDTF">2025-10-28T07:57:09Z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FF00FFFF013350C1</vt:lpwstr>
  </property>
  <property fmtid="{D5CDD505-2E9C-101B-9397-08002B2CF9AE}" pid="3" name="ContentTypeId">
    <vt:lpwstr>0x01010019885DA25506FC4D93874625251304B7</vt:lpwstr>
  </property>
  <property fmtid="{D5CDD505-2E9C-101B-9397-08002B2CF9AE}" pid="4" name="Fasoo_Trace_ID">
    <vt:lpwstr>eyJub2RlMSI6eyJkc2QiOiIwMTAwMDAwMDAwMDAyNDE5IiwibG9nVGltZSI6IjIwMjQtMDctMTBUMDA6NTU6NThaIiwicElEIjoxLCJwcm9jZXNzSWQiOjY0NzYsInByb2Nlc3NOYW1lIjoiUE9XRVJQTlQuRVhFIiwidHJhY2VJZCI6IjI1NDdEQjU2MzEwNTRFRkU5RDQxMUIzRTUzMDVFQjA3IiwidXNlckNvZGUiOiJpcm9ua29vIn0sIm5vZGUyIjp7ImRzZCI6IjAxMDAwMDAwMDAwMDI0MTkiLCJsb2dUaW1lIjoiMjAyNC0wNy0xMFQwMDo1NTo1OFoiLCJwSUQiOjEsInByb2Nlc3NJZCI6NjQ3NiwicHJvY2Vzc05hbWUiOiJQT1dFUlBOVC5FWEUiLCJ0cmFjZUlkIjoiMjU0N0RCNTYzMTA1NEVGRTlENDExQjNFNTMwNUVCMDciLCJ1c2VyQ29kZSI6Imlyb25rb28ifSwibm9kZTMiOnsiZHNkIjoiMDEwMDAwMDAwMDAwMjQxOSIsImxvZ1RpbWUiOiIyMDI0LTA3LTEwVDAwOjU1OjU4WiIsInBJRCI6MSwicHJvY2Vzc0lkIjo2NDc2LCJwcm9jZXNzTmFtZSI6IlBPV0VSUE5ULkVYRSIsInRyYWNlSWQiOiIyNTQ3REI1NjMxMDU0RUZFOUQ0MTFCM0U1MzA1RUIwNyIsInVzZXJDb2RlIjoiaXJvbmtvbyJ9LCJub2RlNCI6eyJkc2QiOiIwMTAwMDAwMDAwMDAyNDE5IiwibG9nVGltZSI6IjIwMjQtMDctMTBUMDA6NTU6NThaIiwicElEIjoxLCJwcm9jZXNzSWQiOjY0NzYsInByb2Nlc3NOYW1lIjoiUE9XRVJQTlQuRVhFIiwidHJhY2VJZCI6IjI1NDdEQjU2MzEwNTRFRkU5RDQxMUIzRTUzMDVFQjA3IiwidXNlckNvZGUiOiJpcm9ua29vIn0sIm5vZGU1Ijp7ImRzZCI6IjAwMDAwMDAwMDAwMDAwMDAiLCJsb2dUaW1lIjoiMjAyNC0wNy0xMVQwNzo0NTo1M1oiLCJwSUQiOjIwNDgsInByb2Nlc3NJZCI6NjQ3NiwicHJvY2Vzc05hbWUiOiJQT1dFUlBOVC5FWEUiLCJ0cmFjZUlkIjoiMkNCRjE5Q0E1OEIwNEUyQTgwQUExODlDMUQ1QjBFNTgiLCJ1c2VyQ29kZSI6Imlyb25rb28ifSwibm9kZUNvdW50IjoyLCJyb290VHJhY2VJZCI6IjI1NDdEQjU2MzEwNTRFRkU5RDQxMUIzRTUzMDVFQjA3In0=</vt:lpwstr>
  </property>
  <property fmtid="{D5CDD505-2E9C-101B-9397-08002B2CF9AE}" pid="5" name="TraceInfo">
    <vt:lpwstr>/////83///8=tgiidLM7R13lpfMejRnf/KzRgYw0FyeKY5QwXKPaPQ7VZowdF7cgX53oz9h3Z+v9UNMhfedF8AXaGhUnkqW4OgmuAjxhZrIcaB8oiaTN/c/kdpztT+gidm9y6A5/LcekG7K+x2y4jqaySEIzBAjZWYYBWAO1WLdG01Sl3lI=</vt:lpwstr>
  </property>
  <property fmtid="{D5CDD505-2E9C-101B-9397-08002B2CF9AE}" pid="6" name="MSIP_Label_8ca25a95-bc3e-4a2d-9d56-ef01e1089dba_SiteId">
    <vt:lpwstr>b9501eff-d05e-4bf1-8a87-898d83f46ceb</vt:lpwstr>
  </property>
  <property fmtid="{D5CDD505-2E9C-101B-9397-08002B2CF9AE}" pid="7" name="MSIP_Label_8ca25a95-bc3e-4a2d-9d56-ef01e1089dba_SetDate">
    <vt:lpwstr>2025-08-21T08:03:55Z</vt:lpwstr>
  </property>
  <property fmtid="{D5CDD505-2E9C-101B-9397-08002B2CF9AE}" pid="8" name="MSIP_Label_8ca25a95-bc3e-4a2d-9d56-ef01e1089dba_Name">
    <vt:lpwstr>사내한</vt:lpwstr>
  </property>
  <property fmtid="{D5CDD505-2E9C-101B-9397-08002B2CF9AE}" pid="9" name="MSIP_Label_8ca25a95-bc3e-4a2d-9d56-ef01e1089dba_Method">
    <vt:lpwstr>Standard</vt:lpwstr>
  </property>
  <property fmtid="{D5CDD505-2E9C-101B-9397-08002B2CF9AE}" pid="10" name="MSIP_Label_8ca25a95-bc3e-4a2d-9d56-ef01e1089dba_Enabled">
    <vt:lpwstr>true</vt:lpwstr>
  </property>
  <property fmtid="{D5CDD505-2E9C-101B-9397-08002B2CF9AE}" pid="11" name="MSIP_Label_8ca25a95-bc3e-4a2d-9d56-ef01e1089dba_ContentBits">
    <vt:lpwstr>8</vt:lpwstr>
  </property>
  <property fmtid="{D5CDD505-2E9C-101B-9397-08002B2CF9AE}" pid="12" name="MediaServiceImageTags">
    <vt:lpwstr/>
  </property>
  <property fmtid="{D5CDD505-2E9C-101B-9397-08002B2CF9AE}" pid="13" name="MSIP_Label_8ca25a95-bc3e-4a2d-9d56-ef01e1089dba_TraceInfo">
    <vt:lpwstr>/////83///8=tgiidLM7QCyT0/MYjmLR+97TgYdCYl+MYZRHLqfZSAnXZvAZEsEgX53oz9h3Z+v9UNMhfeA0hnPaHBZcnKLKOAmldEkZYLAcH20sitHK/8+YcpmbT+gidm9y6AkOW7GkHbHFyWvKjKa5PjdLAgrZLvQFW3ayWrc611HT3lI=</vt:lpwstr>
  </property>
</Properties>
</file>